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0">
  <p:sldMasterIdLst>
    <p:sldMasterId id="2147483684" r:id="rId1"/>
    <p:sldMasterId id="2147483686" r:id="rId2"/>
    <p:sldMasterId id="2147483688" r:id="rId3"/>
  </p:sldMasterIdLst>
  <p:notesMasterIdLst>
    <p:notesMasterId r:id="rId59"/>
  </p:notesMasterIdLst>
  <p:sldIdLst>
    <p:sldId id="515" r:id="rId4"/>
    <p:sldId id="516" r:id="rId5"/>
    <p:sldId id="517" r:id="rId6"/>
    <p:sldId id="518" r:id="rId7"/>
    <p:sldId id="519" r:id="rId8"/>
    <p:sldId id="520" r:id="rId9"/>
    <p:sldId id="521" r:id="rId10"/>
    <p:sldId id="522" r:id="rId11"/>
    <p:sldId id="524" r:id="rId12"/>
    <p:sldId id="526" r:id="rId13"/>
    <p:sldId id="527" r:id="rId14"/>
    <p:sldId id="528" r:id="rId15"/>
    <p:sldId id="537" r:id="rId16"/>
    <p:sldId id="541" r:id="rId17"/>
    <p:sldId id="542" r:id="rId18"/>
    <p:sldId id="543" r:id="rId19"/>
    <p:sldId id="546" r:id="rId20"/>
    <p:sldId id="547" r:id="rId21"/>
    <p:sldId id="548" r:id="rId22"/>
    <p:sldId id="549" r:id="rId23"/>
    <p:sldId id="550" r:id="rId24"/>
    <p:sldId id="551" r:id="rId25"/>
    <p:sldId id="552" r:id="rId26"/>
    <p:sldId id="553" r:id="rId27"/>
    <p:sldId id="554" r:id="rId28"/>
    <p:sldId id="555" r:id="rId29"/>
    <p:sldId id="556" r:id="rId30"/>
    <p:sldId id="557" r:id="rId31"/>
    <p:sldId id="558" r:id="rId32"/>
    <p:sldId id="559" r:id="rId33"/>
    <p:sldId id="560" r:id="rId34"/>
    <p:sldId id="561" r:id="rId35"/>
    <p:sldId id="562" r:id="rId36"/>
    <p:sldId id="563" r:id="rId37"/>
    <p:sldId id="564" r:id="rId38"/>
    <p:sldId id="565" r:id="rId39"/>
    <p:sldId id="567" r:id="rId40"/>
    <p:sldId id="568" r:id="rId41"/>
    <p:sldId id="569" r:id="rId42"/>
    <p:sldId id="570" r:id="rId43"/>
    <p:sldId id="571" r:id="rId44"/>
    <p:sldId id="572" r:id="rId45"/>
    <p:sldId id="573" r:id="rId46"/>
    <p:sldId id="574" r:id="rId47"/>
    <p:sldId id="575" r:id="rId48"/>
    <p:sldId id="576" r:id="rId49"/>
    <p:sldId id="577" r:id="rId50"/>
    <p:sldId id="578" r:id="rId51"/>
    <p:sldId id="579" r:id="rId52"/>
    <p:sldId id="580" r:id="rId53"/>
    <p:sldId id="581" r:id="rId54"/>
    <p:sldId id="586" r:id="rId55"/>
    <p:sldId id="585" r:id="rId56"/>
    <p:sldId id="587" r:id="rId57"/>
    <p:sldId id="591" r:id="rId58"/>
  </p:sldIdLst>
  <p:sldSz cx="9144000" cy="6858000" type="screen4x3"/>
  <p:notesSz cx="6858000" cy="9144000"/>
  <p:defaultTex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394" autoAdjust="0"/>
    <p:restoredTop sz="94660"/>
  </p:normalViewPr>
  <p:slideViewPr>
    <p:cSldViewPr>
      <p:cViewPr>
        <p:scale>
          <a:sx n="66" d="100"/>
          <a:sy n="66" d="100"/>
        </p:scale>
        <p:origin x="-1500"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919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919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919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919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919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920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p:bgPr>
        <a:solidFill>
          <a:schemeClr val="lt1"/>
        </a:solidFill>
        <a:effectLst/>
      </p:bgPr>
    </p:bg>
    <p:spTree>
      <p:nvGrpSpPr>
        <p:cNvPr id="1" name=""/>
        <p:cNvGrpSpPr/>
        <p:nvPr/>
      </p:nvGrpSpPr>
      <p:grpSpPr>
        <a:xfrm>
          <a:off x="0" y="0"/>
          <a:ext cx="0" cy="0"/>
          <a:chOff x="0" y="0"/>
          <a:chExt cx="0" cy="0"/>
        </a:xfrm>
      </p:grpSpPr>
      <p:grpSp>
        <p:nvGrpSpPr>
          <p:cNvPr id="19" name="Group 18"/>
          <p:cNvGrpSpPr/>
          <p:nvPr/>
        </p:nvGrpSpPr>
        <p:grpSpPr>
          <a:xfrm>
            <a:off x="0" y="3902075"/>
            <a:ext cx="3400425" cy="2949575"/>
            <a:chOff x="0" y="2458"/>
            <a:chExt cx="2142" cy="1858"/>
          </a:xfrm>
        </p:grpSpPr>
        <p:sp>
          <p:nvSpPr>
            <p:cNvPr id="1048588" name="Freeform 1048587"/>
            <p:cNvSpPr/>
            <p:nvPr/>
          </p:nvSpPr>
          <p:spPr bwMode="ltGray">
            <a:xfrm>
              <a:off x="0" y="2508"/>
              <a:ext cx="2142" cy="1804"/>
            </a:xfrm>
            <a:custGeom>
              <a:avLst/>
              <a:gdLst/>
              <a:ahLst/>
              <a:cxnLst/>
              <a:rect l="0" t="0" r="0" b="0"/>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path>
              </a:pathLst>
            </a:custGeom>
            <a:gradFill rotWithShape="0">
              <a:gsLst>
                <a:gs pos="0">
                  <a:schemeClr val="lt1">
                    <a:alpha val="100000"/>
                  </a:schemeClr>
                </a:gs>
                <a:gs pos="50000">
                  <a:schemeClr val="dk2">
                    <a:alpha val="100000"/>
                  </a:schemeClr>
                </a:gs>
                <a:gs pos="100000">
                  <a:schemeClr val="lt1">
                    <a:alpha val="100000"/>
                  </a:schemeClr>
                </a:gs>
              </a:gsLst>
              <a:lin ang="2700000" scaled="1"/>
            </a:gradFill>
            <a:ln>
              <a:noFill/>
            </a:ln>
          </p:spPr>
        </p:sp>
        <p:sp>
          <p:nvSpPr>
            <p:cNvPr id="1048589" name="Freeform 1048588"/>
            <p:cNvSpPr/>
            <p:nvPr/>
          </p:nvSpPr>
          <p:spPr bwMode="hidden">
            <a:xfrm>
              <a:off x="0" y="2458"/>
              <a:ext cx="1854" cy="1858"/>
            </a:xfrm>
            <a:custGeom>
              <a:avLst/>
              <a:gdLst/>
              <a:ahLst/>
              <a:cxnLst/>
              <a:rect l="0" t="0" r="0" b="0"/>
              <a:pathLst>
                <a:path w="1854" h="1858">
                  <a:moveTo>
                    <a:pt x="1854" y="1858"/>
                  </a:moveTo>
                  <a:lnTo>
                    <a:pt x="0" y="1858"/>
                  </a:lnTo>
                  <a:lnTo>
                    <a:pt x="0" y="0"/>
                  </a:lnTo>
                  <a:lnTo>
                    <a:pt x="1854" y="1858"/>
                  </a:lnTo>
                  <a:lnTo>
                    <a:pt x="1854" y="1858"/>
                  </a:lnTo>
                </a:path>
              </a:pathLst>
            </a:custGeom>
            <a:gradFill rotWithShape="0">
              <a:gsLst>
                <a:gs pos="0">
                  <a:schemeClr val="dk2">
                    <a:alpha val="100000"/>
                  </a:schemeClr>
                </a:gs>
                <a:gs pos="50000">
                  <a:schemeClr val="lt1">
                    <a:alpha val="100000"/>
                  </a:schemeClr>
                </a:gs>
                <a:gs pos="100000">
                  <a:schemeClr val="dk2">
                    <a:alpha val="100000"/>
                  </a:schemeClr>
                </a:gs>
              </a:gsLst>
              <a:lin ang="18900000" scaled="1"/>
            </a:gradFill>
            <a:ln>
              <a:noFill/>
            </a:ln>
          </p:spPr>
        </p:sp>
        <p:sp>
          <p:nvSpPr>
            <p:cNvPr id="1048590" name="Freeform 1048589"/>
            <p:cNvSpPr/>
            <p:nvPr/>
          </p:nvSpPr>
          <p:spPr bwMode="ltGray">
            <a:xfrm>
              <a:off x="0" y="2735"/>
              <a:ext cx="1745" cy="1577"/>
            </a:xfrm>
            <a:custGeom>
              <a:avLst/>
              <a:gdLst/>
              <a:ahLst/>
              <a:cxnLst/>
              <a:rect l="0" t="0" r="0" b="0"/>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path>
              </a:pathLst>
            </a:custGeom>
            <a:gradFill rotWithShape="0">
              <a:gsLst>
                <a:gs pos="0">
                  <a:schemeClr val="lt1">
                    <a:alpha val="100000"/>
                  </a:schemeClr>
                </a:gs>
                <a:gs pos="50000">
                  <a:schemeClr val="dk2">
                    <a:alpha val="100000"/>
                  </a:schemeClr>
                </a:gs>
                <a:gs pos="100000">
                  <a:schemeClr val="lt1">
                    <a:alpha val="100000"/>
                  </a:schemeClr>
                </a:gs>
              </a:gsLst>
              <a:lin ang="2700000" scaled="1"/>
            </a:gradFill>
            <a:ln>
              <a:noFill/>
            </a:ln>
          </p:spPr>
        </p:sp>
        <p:sp>
          <p:nvSpPr>
            <p:cNvPr id="1048591" name="Freeform 1048590"/>
            <p:cNvSpPr/>
            <p:nvPr/>
          </p:nvSpPr>
          <p:spPr bwMode="ltGray">
            <a:xfrm>
              <a:off x="0" y="2544"/>
              <a:ext cx="1745" cy="1768"/>
            </a:xfrm>
            <a:custGeom>
              <a:avLst/>
              <a:gdLst/>
              <a:ahLst/>
              <a:cxnLst/>
              <a:rect l="0" t="0" r="0" b="0"/>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path>
              </a:pathLst>
            </a:custGeom>
            <a:gradFill rotWithShape="0">
              <a:gsLst>
                <a:gs pos="0">
                  <a:schemeClr val="lt1">
                    <a:alpha val="100000"/>
                  </a:schemeClr>
                </a:gs>
                <a:gs pos="50000">
                  <a:schemeClr val="dk2">
                    <a:alpha val="100000"/>
                  </a:schemeClr>
                </a:gs>
                <a:gs pos="100000">
                  <a:schemeClr val="lt1">
                    <a:alpha val="100000"/>
                  </a:schemeClr>
                </a:gs>
              </a:gsLst>
              <a:lin ang="2700000" scaled="1"/>
            </a:gradFill>
            <a:ln>
              <a:noFill/>
            </a:ln>
          </p:spPr>
        </p:sp>
        <p:sp>
          <p:nvSpPr>
            <p:cNvPr id="1048592" name="Oval 1048591"/>
            <p:cNvSpPr/>
            <p:nvPr/>
          </p:nvSpPr>
          <p:spPr bwMode="ltGray">
            <a:xfrm>
              <a:off x="209" y="2784"/>
              <a:ext cx="86" cy="86"/>
            </a:xfrm>
            <a:prstGeom prst="ellipse">
              <a:avLst/>
            </a:prstGeom>
            <a:gradFill rotWithShape="0">
              <a:gsLst>
                <a:gs pos="0">
                  <a:schemeClr val="dk2">
                    <a:alpha val="100000"/>
                  </a:schemeClr>
                </a:gs>
                <a:gs pos="100000">
                  <a:schemeClr val="lt1">
                    <a:alpha val="100000"/>
                  </a:schemeClr>
                </a:gs>
              </a:gsLst>
              <a:lin ang="18900000" scaled="1"/>
            </a:gradFill>
            <a:ln>
              <a:noFill/>
            </a:ln>
          </p:spPr>
        </p:sp>
        <p:sp>
          <p:nvSpPr>
            <p:cNvPr id="1048593" name="Oval 1048592"/>
            <p:cNvSpPr/>
            <p:nvPr/>
          </p:nvSpPr>
          <p:spPr bwMode="ltGray">
            <a:xfrm>
              <a:off x="1536" y="3884"/>
              <a:ext cx="92" cy="92"/>
            </a:xfrm>
            <a:prstGeom prst="ellipse">
              <a:avLst/>
            </a:prstGeom>
            <a:gradFill rotWithShape="0">
              <a:gsLst>
                <a:gs pos="0">
                  <a:schemeClr val="dk2">
                    <a:alpha val="100000"/>
                  </a:schemeClr>
                </a:gs>
                <a:gs pos="100000">
                  <a:schemeClr val="lt1">
                    <a:alpha val="100000"/>
                  </a:schemeClr>
                </a:gs>
              </a:gsLst>
              <a:lin ang="2700000" scaled="1"/>
            </a:gradFill>
            <a:ln>
              <a:noFill/>
            </a:ln>
          </p:spPr>
        </p:sp>
        <p:sp>
          <p:nvSpPr>
            <p:cNvPr id="1048594" name="Oval 1048593"/>
            <p:cNvSpPr/>
            <p:nvPr/>
          </p:nvSpPr>
          <p:spPr bwMode="ltGray">
            <a:xfrm>
              <a:off x="791" y="2723"/>
              <a:ext cx="121" cy="121"/>
            </a:xfrm>
            <a:prstGeom prst="ellipse">
              <a:avLst/>
            </a:prstGeom>
            <a:gradFill rotWithShape="0">
              <a:gsLst>
                <a:gs pos="0">
                  <a:schemeClr val="dk2">
                    <a:alpha val="100000"/>
                  </a:schemeClr>
                </a:gs>
                <a:gs pos="100000">
                  <a:schemeClr val="lt1">
                    <a:alpha val="100000"/>
                  </a:schemeClr>
                </a:gs>
              </a:gsLst>
              <a:lin ang="18900000" scaled="1"/>
            </a:gradFill>
            <a:ln>
              <a:noFill/>
            </a:ln>
          </p:spPr>
        </p:sp>
      </p:grpSp>
      <p:sp>
        <p:nvSpPr>
          <p:cNvPr id="1048595" name="Title 1048594"/>
          <p:cNvSpPr>
            <a:spLocks noGrp="1"/>
          </p:cNvSpPr>
          <p:nvPr>
            <p:ph type="ctrTitle" sz="quarter"/>
          </p:nvPr>
        </p:nvSpPr>
        <p:spPr>
          <a:xfrm>
            <a:off x="685800" y="1873250"/>
            <a:ext cx="7772400" cy="1555750"/>
          </a:xfrm>
          <a:prstGeom prst="rect">
            <a:avLst/>
          </a:prstGeom>
          <a:noFill/>
          <a:ln>
            <a:noFill/>
          </a:ln>
        </p:spPr>
        <p:txBody>
          <a:bodyPr lIns="91440" tIns="45720" rIns="91440" bIns="45720" anchor="ctr" anchorCtr="1"/>
          <a:lstStyle>
            <a:lvl1pPr algn="ctr">
              <a:defRPr sz="4800"/>
            </a:lvl1pPr>
          </a:lstStyle>
          <a:p>
            <a:pPr lvl="0"/>
            <a:r>
              <a:rPr lang="en-US" altLang="en-US"/>
              <a:t>Click to edit Master title style</a:t>
            </a:r>
          </a:p>
        </p:txBody>
      </p:sp>
      <p:sp>
        <p:nvSpPr>
          <p:cNvPr id="1048596" name="Subtitle 1048595"/>
          <p:cNvSpPr>
            <a:spLocks noGrp="1"/>
          </p:cNvSpPr>
          <p:nvPr>
            <p:ph type="subTitle" sz="quarter" idx="1"/>
          </p:nvPr>
        </p:nvSpPr>
        <p:spPr>
          <a:xfrm>
            <a:off x="1371600" y="3886200"/>
            <a:ext cx="6400800" cy="1752600"/>
          </a:xfrm>
          <a:prstGeom prst="rect">
            <a:avLst/>
          </a:prstGeom>
          <a:noFill/>
          <a:ln>
            <a:noFill/>
          </a:ln>
        </p:spPr>
        <p:txBody>
          <a:bodyPr lIns="91440" tIns="45720" rIns="91440" bIns="45720"/>
          <a:lstStyle>
            <a:lvl1pPr marL="0" algn="ctr">
              <a:buNone/>
              <a:defRPr sz="3200">
                <a:solidFill>
                  <a:schemeClr val="dk1"/>
                </a:solidFill>
              </a:defRPr>
            </a:lvl1pPr>
            <a:lvl2pPr marL="457200" algn="ctr">
              <a:buNone/>
            </a:lvl2pPr>
            <a:lvl3pPr marL="914400" algn="ctr">
              <a:buNone/>
            </a:lvl3pPr>
            <a:lvl4pPr marL="1371600" algn="ctr">
              <a:buNone/>
            </a:lvl4pPr>
            <a:lvl5pPr marL="1828800" algn="ctr">
              <a:buNone/>
            </a:lvl5pPr>
          </a:lstStyle>
          <a:p>
            <a:pPr lvl="0"/>
            <a:r>
              <a:rPr lang="en-US" altLang="en-US"/>
              <a:t>Click to edit Master subtitle style</a:t>
            </a:r>
          </a:p>
        </p:txBody>
      </p:sp>
      <p:sp>
        <p:nvSpPr>
          <p:cNvPr id="1048597" name="Date Placeholder 1048596"/>
          <p:cNvSpPr>
            <a:spLocks noGrp="1"/>
          </p:cNvSpPr>
          <p:nvPr>
            <p:ph type="dt" sz="quarter"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98" name="Footer Placeholder 104859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
        <p:nvSpPr>
          <p:cNvPr id="1048599" name="Slide Number Placeholder 1048598"/>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191" name="Title 1"/>
          <p:cNvSpPr>
            <a:spLocks noGrp="1"/>
          </p:cNvSpPr>
          <p:nvPr>
            <p:ph type="title"/>
          </p:nvPr>
        </p:nvSpPr>
        <p:spPr/>
        <p:txBody>
          <a:bodyPr/>
          <a:lstStyle/>
          <a:p>
            <a:r>
              <a:rPr lang="en-US" altLang="zh-CN" smtClean="0"/>
              <a:t>Click to edit Master title style</a:t>
            </a:r>
            <a:endParaRPr lang="zh-CN" altLang="en-US"/>
          </a:p>
        </p:txBody>
      </p:sp>
      <p:sp>
        <p:nvSpPr>
          <p:cNvPr id="1049192"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193"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zh-CN" altLang="en-US"/>
          </a:p>
        </p:txBody>
      </p:sp>
      <p:sp>
        <p:nvSpPr>
          <p:cNvPr id="1049194"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p:bg>
      <p:bgPr>
        <a:pattFill prst="dkHorz">
          <a:fgClr>
            <a:schemeClr val="dk2"/>
          </a:fgClr>
          <a:bgClr>
            <a:schemeClr val="lt1"/>
          </a:bgClr>
        </a:pattFill>
        <a:effectLst/>
      </p:bgPr>
    </p:bg>
    <p:spTree>
      <p:nvGrpSpPr>
        <p:cNvPr id="1" name=""/>
        <p:cNvGrpSpPr/>
        <p:nvPr/>
      </p:nvGrpSpPr>
      <p:grpSpPr>
        <a:xfrm>
          <a:off x="0" y="0"/>
          <a:ext cx="0" cy="0"/>
          <a:chOff x="0" y="0"/>
          <a:chExt cx="0" cy="0"/>
        </a:xfrm>
      </p:grpSpPr>
      <p:grpSp>
        <p:nvGrpSpPr>
          <p:cNvPr id="244" name="Group 243"/>
          <p:cNvGrpSpPr/>
          <p:nvPr/>
        </p:nvGrpSpPr>
        <p:grpSpPr>
          <a:xfrm>
            <a:off x="0" y="2438400"/>
            <a:ext cx="9144000" cy="4046537"/>
            <a:chOff x="0" y="1536"/>
            <a:chExt cx="5760" cy="2549"/>
          </a:xfrm>
        </p:grpSpPr>
        <p:sp>
          <p:nvSpPr>
            <p:cNvPr id="1049015" name="Rectangle 1049014"/>
            <p:cNvSpPr/>
            <p:nvPr/>
          </p:nvSpPr>
          <p:spPr bwMode="hidden">
            <a:xfrm rot="20175250">
              <a:off x="2121" y="2592"/>
              <a:ext cx="3072" cy="384"/>
            </a:xfrm>
            <a:prstGeom prst="rect">
              <a:avLst/>
            </a:prstGeom>
            <a:gradFill rotWithShape="0">
              <a:gsLst>
                <a:gs pos="0">
                  <a:schemeClr val="lt1">
                    <a:shade val="94118"/>
                    <a:alpha val="100000"/>
                  </a:schemeClr>
                </a:gs>
                <a:gs pos="50000">
                  <a:schemeClr val="lt1">
                    <a:alpha val="100000"/>
                  </a:schemeClr>
                </a:gs>
                <a:gs pos="100000">
                  <a:schemeClr val="lt1">
                    <a:shade val="94118"/>
                    <a:alpha val="100000"/>
                  </a:schemeClr>
                </a:gs>
              </a:gsLst>
              <a:lin ang="18900000" scaled="1"/>
            </a:gradFill>
            <a:ln>
              <a:noFill/>
            </a:ln>
          </p:spPr>
        </p:sp>
        <p:sp>
          <p:nvSpPr>
            <p:cNvPr id="1049016" name="Freeform 1049015"/>
            <p:cNvSpPr/>
            <p:nvPr/>
          </p:nvSpPr>
          <p:spPr bwMode="hidden">
            <a:xfrm>
              <a:off x="0" y="2664"/>
              <a:ext cx="2688" cy="1224"/>
            </a:xfrm>
            <a:custGeom>
              <a:avLst/>
              <a:gdLst/>
              <a:ahLst/>
              <a:cxnLst/>
              <a:rect l="0" t="0" r="0" b="0"/>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path>
              </a:pathLst>
            </a:custGeom>
            <a:solidFill>
              <a:schemeClr val="dk2"/>
            </a:solidFill>
            <a:ln>
              <a:noFill/>
            </a:ln>
          </p:spPr>
        </p:sp>
        <p:sp>
          <p:nvSpPr>
            <p:cNvPr id="1049017" name="Freeform 1049016"/>
            <p:cNvSpPr/>
            <p:nvPr/>
          </p:nvSpPr>
          <p:spPr bwMode="hidden">
            <a:xfrm>
              <a:off x="3359" y="1536"/>
              <a:ext cx="2401" cy="1232"/>
            </a:xfrm>
            <a:custGeom>
              <a:avLst/>
              <a:gdLst/>
              <a:ahLst/>
              <a:cxnLst/>
              <a:rect l="0" t="0" r="0" b="0"/>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path>
              </a:pathLst>
            </a:custGeom>
            <a:solidFill>
              <a:schemeClr val="dk2"/>
            </a:solidFill>
            <a:ln>
              <a:noFill/>
            </a:ln>
          </p:spPr>
        </p:sp>
        <p:sp>
          <p:nvSpPr>
            <p:cNvPr id="1049018" name="Freeform 1049017"/>
            <p:cNvSpPr/>
            <p:nvPr/>
          </p:nvSpPr>
          <p:spPr bwMode="hidden">
            <a:xfrm>
              <a:off x="3792" y="1536"/>
              <a:ext cx="1968" cy="762"/>
            </a:xfrm>
            <a:custGeom>
              <a:avLst/>
              <a:gdLst/>
              <a:ahLst/>
              <a:cxnLst/>
              <a:rect l="0" t="0" r="0" b="0"/>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dk2">
                    <a:tint val="81961"/>
                    <a:alpha val="100000"/>
                  </a:schemeClr>
                </a:gs>
                <a:gs pos="100000">
                  <a:schemeClr val="dk2">
                    <a:alpha val="100000"/>
                  </a:schemeClr>
                </a:gs>
              </a:gsLst>
              <a:lin ang="2700000" scaled="1"/>
            </a:gradFill>
            <a:ln>
              <a:noFill/>
            </a:ln>
          </p:spPr>
        </p:sp>
        <p:sp>
          <p:nvSpPr>
            <p:cNvPr id="1049019" name="Freeform 1049018"/>
            <p:cNvSpPr/>
            <p:nvPr/>
          </p:nvSpPr>
          <p:spPr bwMode="hidden">
            <a:xfrm>
              <a:off x="3599" y="2477"/>
              <a:ext cx="186" cy="120"/>
            </a:xfrm>
            <a:custGeom>
              <a:avLst/>
              <a:gdLst/>
              <a:ahLst/>
              <a:cxnLst/>
              <a:rect l="0" t="0" r="0" b="0"/>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path>
              </a:pathLst>
            </a:custGeom>
            <a:solidFill>
              <a:schemeClr val="lt1"/>
            </a:solidFill>
            <a:ln>
              <a:noFill/>
            </a:ln>
          </p:spPr>
        </p:sp>
        <p:sp>
          <p:nvSpPr>
            <p:cNvPr id="1049020" name="Freeform 1049019"/>
            <p:cNvSpPr/>
            <p:nvPr/>
          </p:nvSpPr>
          <p:spPr bwMode="hidden">
            <a:xfrm>
              <a:off x="3779" y="2393"/>
              <a:ext cx="185" cy="120"/>
            </a:xfrm>
            <a:custGeom>
              <a:avLst/>
              <a:gdLst/>
              <a:ahLst/>
              <a:cxnLst/>
              <a:rect l="0" t="0" r="0" b="0"/>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path>
              </a:pathLst>
            </a:custGeom>
            <a:solidFill>
              <a:schemeClr val="lt1"/>
            </a:solidFill>
            <a:ln>
              <a:noFill/>
            </a:ln>
          </p:spPr>
        </p:sp>
        <p:sp>
          <p:nvSpPr>
            <p:cNvPr id="1049021" name="Freeform 1049020"/>
            <p:cNvSpPr/>
            <p:nvPr/>
          </p:nvSpPr>
          <p:spPr bwMode="hidden">
            <a:xfrm>
              <a:off x="3839" y="1836"/>
              <a:ext cx="528" cy="275"/>
            </a:xfrm>
            <a:custGeom>
              <a:avLst/>
              <a:gdLst/>
              <a:ahLst/>
              <a:cxnLst/>
              <a:rect l="0" t="0" r="0" b="0"/>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path>
              </a:pathLst>
            </a:custGeom>
            <a:solidFill>
              <a:schemeClr val="lt1"/>
            </a:solidFill>
            <a:ln>
              <a:noFill/>
            </a:ln>
          </p:spPr>
        </p:sp>
        <p:sp>
          <p:nvSpPr>
            <p:cNvPr id="1049022" name="Freeform 1049021"/>
            <p:cNvSpPr/>
            <p:nvPr/>
          </p:nvSpPr>
          <p:spPr bwMode="hidden">
            <a:xfrm>
              <a:off x="3676" y="2015"/>
              <a:ext cx="721" cy="306"/>
            </a:xfrm>
            <a:custGeom>
              <a:avLst/>
              <a:gdLst/>
              <a:ahLst/>
              <a:cxnLst/>
              <a:rect l="0" t="0" r="0" b="0"/>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path>
              </a:pathLst>
            </a:custGeom>
            <a:solidFill>
              <a:schemeClr val="lt1"/>
            </a:solidFill>
            <a:ln>
              <a:noFill/>
            </a:ln>
          </p:spPr>
        </p:sp>
        <p:sp>
          <p:nvSpPr>
            <p:cNvPr id="1049023" name="Freeform 1049022"/>
            <p:cNvSpPr/>
            <p:nvPr/>
          </p:nvSpPr>
          <p:spPr bwMode="hidden">
            <a:xfrm>
              <a:off x="3358" y="1890"/>
              <a:ext cx="2400" cy="881"/>
            </a:xfrm>
            <a:custGeom>
              <a:avLst/>
              <a:gdLst/>
              <a:ahLst/>
              <a:cxnLst/>
              <a:rect l="0" t="0" r="0" b="0"/>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path>
              </a:pathLst>
            </a:custGeom>
            <a:solidFill>
              <a:schemeClr val="lt1"/>
            </a:solidFill>
            <a:ln>
              <a:noFill/>
            </a:ln>
          </p:spPr>
        </p:sp>
        <p:sp>
          <p:nvSpPr>
            <p:cNvPr id="1049024" name="Freeform 1049023"/>
            <p:cNvSpPr/>
            <p:nvPr/>
          </p:nvSpPr>
          <p:spPr bwMode="hidden">
            <a:xfrm>
              <a:off x="3839" y="1854"/>
              <a:ext cx="577" cy="258"/>
            </a:xfrm>
            <a:custGeom>
              <a:avLst/>
              <a:gdLst/>
              <a:ahLst/>
              <a:cxnLst/>
              <a:rect l="0" t="0" r="0" b="0"/>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path>
              </a:pathLst>
            </a:custGeom>
            <a:gradFill rotWithShape="0">
              <a:gsLst>
                <a:gs pos="0">
                  <a:schemeClr val="dk2">
                    <a:tint val="94118"/>
                    <a:alpha val="100000"/>
                  </a:schemeClr>
                </a:gs>
                <a:gs pos="100000">
                  <a:schemeClr val="dk2">
                    <a:alpha val="100000"/>
                  </a:schemeClr>
                </a:gs>
              </a:gsLst>
              <a:lin ang="2700000" scaled="1"/>
            </a:gradFill>
            <a:ln>
              <a:noFill/>
            </a:ln>
          </p:spPr>
        </p:sp>
        <p:sp>
          <p:nvSpPr>
            <p:cNvPr id="1049025" name="Freeform 1049024"/>
            <p:cNvSpPr/>
            <p:nvPr/>
          </p:nvSpPr>
          <p:spPr bwMode="hidden">
            <a:xfrm>
              <a:off x="5327" y="1642"/>
              <a:ext cx="5" cy="1"/>
            </a:xfrm>
            <a:custGeom>
              <a:avLst/>
              <a:gdLst/>
              <a:ahLst/>
              <a:cxnLst/>
              <a:rect l="0" t="0" r="0" b="0"/>
              <a:pathLst>
                <a:path w="5">
                  <a:moveTo>
                    <a:pt x="0" y="0"/>
                  </a:moveTo>
                  <a:lnTo>
                    <a:pt x="5" y="0"/>
                  </a:lnTo>
                  <a:lnTo>
                    <a:pt x="0" y="0"/>
                  </a:lnTo>
                  <a:lnTo>
                    <a:pt x="0" y="0"/>
                  </a:lnTo>
                </a:path>
              </a:pathLst>
            </a:custGeom>
            <a:solidFill>
              <a:srgbClr val="FED1AD"/>
            </a:solidFill>
            <a:ln>
              <a:noFill/>
            </a:ln>
          </p:spPr>
        </p:sp>
        <p:sp>
          <p:nvSpPr>
            <p:cNvPr id="1049026" name="Freeform 1049025"/>
            <p:cNvSpPr/>
            <p:nvPr/>
          </p:nvSpPr>
          <p:spPr bwMode="hidden">
            <a:xfrm>
              <a:off x="3839" y="1728"/>
              <a:ext cx="716" cy="383"/>
            </a:xfrm>
            <a:custGeom>
              <a:avLst/>
              <a:gdLst/>
              <a:ahLst/>
              <a:cxnLst/>
              <a:rect l="0" t="0" r="0" b="0"/>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dk2">
                    <a:tint val="94118"/>
                    <a:alpha val="100000"/>
                  </a:schemeClr>
                </a:gs>
                <a:gs pos="100000">
                  <a:schemeClr val="dk2">
                    <a:alpha val="100000"/>
                  </a:schemeClr>
                </a:gs>
              </a:gsLst>
              <a:lin ang="2700000" scaled="1"/>
            </a:gradFill>
            <a:ln>
              <a:noFill/>
            </a:ln>
          </p:spPr>
        </p:sp>
        <p:sp>
          <p:nvSpPr>
            <p:cNvPr id="1049027" name="Freeform 1049026"/>
            <p:cNvSpPr/>
            <p:nvPr/>
          </p:nvSpPr>
          <p:spPr bwMode="hidden">
            <a:xfrm>
              <a:off x="3453" y="2271"/>
              <a:ext cx="318" cy="225"/>
            </a:xfrm>
            <a:custGeom>
              <a:avLst/>
              <a:gdLst/>
              <a:ahLst/>
              <a:cxnLst/>
              <a:rect l="0" t="0" r="0" b="0"/>
              <a:pathLst>
                <a:path w="318" h="225">
                  <a:moveTo>
                    <a:pt x="6" y="225"/>
                  </a:moveTo>
                  <a:lnTo>
                    <a:pt x="0" y="195"/>
                  </a:lnTo>
                  <a:lnTo>
                    <a:pt x="315" y="0"/>
                  </a:lnTo>
                  <a:lnTo>
                    <a:pt x="303" y="27"/>
                  </a:lnTo>
                  <a:lnTo>
                    <a:pt x="318" y="42"/>
                  </a:lnTo>
                </a:path>
              </a:pathLst>
            </a:custGeom>
            <a:gradFill rotWithShape="0">
              <a:gsLst>
                <a:gs pos="0">
                  <a:schemeClr val="dk2">
                    <a:tint val="94118"/>
                    <a:alpha val="100000"/>
                  </a:schemeClr>
                </a:gs>
                <a:gs pos="100000">
                  <a:schemeClr val="dk2">
                    <a:alpha val="100000"/>
                  </a:schemeClr>
                </a:gs>
              </a:gsLst>
              <a:lin ang="2700000" scaled="1"/>
            </a:gradFill>
            <a:ln>
              <a:noFill/>
            </a:ln>
          </p:spPr>
        </p:sp>
        <p:sp>
          <p:nvSpPr>
            <p:cNvPr id="1049028" name="Freeform 1049027"/>
            <p:cNvSpPr/>
            <p:nvPr/>
          </p:nvSpPr>
          <p:spPr bwMode="hidden">
            <a:xfrm>
              <a:off x="0" y="2658"/>
              <a:ext cx="2595" cy="933"/>
            </a:xfrm>
            <a:custGeom>
              <a:avLst/>
              <a:gdLst/>
              <a:ahLst/>
              <a:cxnLst/>
              <a:rect l="0" t="0" r="0" b="0"/>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path>
              </a:pathLst>
            </a:custGeom>
            <a:gradFill rotWithShape="0">
              <a:gsLst>
                <a:gs pos="0">
                  <a:schemeClr val="dk2">
                    <a:tint val="81961"/>
                    <a:alpha val="100000"/>
                  </a:schemeClr>
                </a:gs>
                <a:gs pos="100000">
                  <a:schemeClr val="dk2">
                    <a:alpha val="100000"/>
                  </a:schemeClr>
                </a:gs>
              </a:gsLst>
              <a:lin ang="2700000" scaled="1"/>
            </a:gradFill>
            <a:ln>
              <a:noFill/>
            </a:ln>
          </p:spPr>
        </p:sp>
        <p:sp>
          <p:nvSpPr>
            <p:cNvPr id="1049029" name="Freeform 1049028"/>
            <p:cNvSpPr/>
            <p:nvPr/>
          </p:nvSpPr>
          <p:spPr bwMode="hidden">
            <a:xfrm>
              <a:off x="0" y="2994"/>
              <a:ext cx="2723" cy="1091"/>
            </a:xfrm>
            <a:custGeom>
              <a:avLst/>
              <a:gdLst/>
              <a:ahLst/>
              <a:cxnLst/>
              <a:rect l="0" t="0" r="0" b="0"/>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path>
              </a:pathLst>
            </a:custGeom>
            <a:solidFill>
              <a:schemeClr val="lt1"/>
            </a:solidFill>
            <a:ln>
              <a:noFill/>
            </a:ln>
          </p:spPr>
        </p:sp>
      </p:grpSp>
      <p:sp>
        <p:nvSpPr>
          <p:cNvPr id="1049030" name="Title 1049029"/>
          <p:cNvSpPr>
            <a:spLocks noGrp="1"/>
          </p:cNvSpPr>
          <p:nvPr>
            <p:ph type="ctrTitle" sz="quarter"/>
          </p:nvPr>
        </p:nvSpPr>
        <p:spPr>
          <a:xfrm>
            <a:off x="685800" y="1768475"/>
            <a:ext cx="7772400" cy="1736725"/>
          </a:xfrm>
          <a:prstGeom prst="rect">
            <a:avLst/>
          </a:prstGeom>
          <a:noFill/>
          <a:ln>
            <a:noFill/>
          </a:ln>
        </p:spPr>
        <p:txBody>
          <a:bodyPr lIns="91440" tIns="45720" rIns="91440" bIns="45720" anchor="b" anchorCtr="1"/>
          <a:lstStyle>
            <a:lvl1pPr algn="ctr">
              <a:defRPr sz="5400"/>
            </a:lvl1pPr>
          </a:lstStyle>
          <a:p>
            <a:pPr lvl="0"/>
            <a:r>
              <a:rPr lang="en-US" altLang="en-US"/>
              <a:t>Click to edit Master title style</a:t>
            </a:r>
          </a:p>
        </p:txBody>
      </p:sp>
      <p:sp>
        <p:nvSpPr>
          <p:cNvPr id="1049031" name="Subtitle 1049030"/>
          <p:cNvSpPr>
            <a:spLocks noGrp="1"/>
          </p:cNvSpPr>
          <p:nvPr>
            <p:ph type="subTitle" sz="quarter" idx="1"/>
          </p:nvPr>
        </p:nvSpPr>
        <p:spPr>
          <a:xfrm>
            <a:off x="1371600" y="3886200"/>
            <a:ext cx="6400800" cy="1752600"/>
          </a:xfrm>
          <a:prstGeom prst="rect">
            <a:avLst/>
          </a:prstGeom>
          <a:noFill/>
          <a:ln>
            <a:noFill/>
          </a:ln>
        </p:spPr>
        <p:txBody>
          <a:bodyPr lIns="91440" tIns="45720" rIns="91440" bIns="45720"/>
          <a:lstStyle>
            <a:lvl1pPr marL="0" algn="ctr">
              <a:buFontTx/>
              <a:buNone/>
              <a:defRPr sz="3200">
                <a:solidFill>
                  <a:schemeClr val="dk1"/>
                </a:solidFill>
              </a:defRPr>
            </a:lvl1pPr>
            <a:lvl2pPr marL="457200" algn="ctr">
              <a:buFontTx/>
              <a:buNone/>
            </a:lvl2pPr>
            <a:lvl3pPr marL="914400" algn="ctr">
              <a:buFontTx/>
              <a:buNone/>
            </a:lvl3pPr>
            <a:lvl4pPr marL="1371600" algn="ctr">
              <a:buFontTx/>
              <a:buNone/>
            </a:lvl4pPr>
            <a:lvl5pPr marL="1828800" algn="ctr">
              <a:buFontTx/>
              <a:buNone/>
            </a:lvl5pPr>
          </a:lstStyle>
          <a:p>
            <a:pPr lvl="0"/>
            <a:r>
              <a:rPr lang="en-US" altLang="en-US"/>
              <a:t>Click to edit Master subtitle style</a:t>
            </a:r>
          </a:p>
        </p:txBody>
      </p:sp>
      <p:sp>
        <p:nvSpPr>
          <p:cNvPr id="1049032" name="Date Placeholder 1049031"/>
          <p:cNvSpPr>
            <a:spLocks noGrp="1"/>
          </p:cNvSpPr>
          <p:nvPr>
            <p:ph type="dt" sz="quarter"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9033" name="Footer Placeholder 1049032"/>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
        <p:nvSpPr>
          <p:cNvPr id="1049034" name="Slide Number Placeholder 1049033"/>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816" name="Title 1"/>
          <p:cNvSpPr>
            <a:spLocks noGrp="1"/>
          </p:cNvSpPr>
          <p:nvPr>
            <p:ph type="title"/>
          </p:nvPr>
        </p:nvSpPr>
        <p:spPr/>
        <p:txBody>
          <a:bodyPr/>
          <a:lstStyle/>
          <a:p>
            <a:r>
              <a:rPr lang="en-US" altLang="zh-CN" smtClean="0"/>
              <a:t>Click to edit Master title style</a:t>
            </a:r>
            <a:endParaRPr lang="zh-CN" altLang="en-US"/>
          </a:p>
        </p:txBody>
      </p:sp>
      <p:sp>
        <p:nvSpPr>
          <p:cNvPr id="1048817"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155" name="Title 1"/>
          <p:cNvSpPr>
            <a:spLocks noGrp="1"/>
          </p:cNvSpPr>
          <p:nvPr>
            <p:ph type="title"/>
          </p:nvPr>
        </p:nvSpPr>
        <p:spPr>
          <a:xfrm>
            <a:off x="623887" y="1709738"/>
            <a:ext cx="7886700" cy="2852737"/>
          </a:xfrm>
        </p:spPr>
        <p:txBody>
          <a:bodyPr anchor="b"/>
          <a:lstStyle>
            <a:lvl1pPr>
              <a:defRPr sz="6000"/>
            </a:lvl1pPr>
          </a:lstStyle>
          <a:p>
            <a:r>
              <a:rPr lang="en-US" altLang="zh-CN" smtClean="0"/>
              <a:t>Click to edit Master title style</a:t>
            </a:r>
            <a:endParaRPr lang="zh-CN" altLang="en-US"/>
          </a:p>
        </p:txBody>
      </p:sp>
      <p:sp>
        <p:nvSpPr>
          <p:cNvPr id="1049156" name="Text Placeholder 2"/>
          <p:cNvSpPr>
            <a:spLocks noGrp="1"/>
          </p:cNvSpPr>
          <p:nvPr>
            <p:ph type="body" idx="1"/>
          </p:nvPr>
        </p:nvSpPr>
        <p:spPr>
          <a:xfrm>
            <a:off x="623887"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CN" smtClean="0"/>
              <a:t>Click to edit Master text styles</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157" name="Title 1"/>
          <p:cNvSpPr>
            <a:spLocks noGrp="1"/>
          </p:cNvSpPr>
          <p:nvPr>
            <p:ph type="title"/>
          </p:nvPr>
        </p:nvSpPr>
        <p:spPr/>
        <p:txBody>
          <a:bodyPr/>
          <a:lstStyle/>
          <a:p>
            <a:r>
              <a:rPr lang="en-US" altLang="zh-CN" smtClean="0"/>
              <a:t>Click to edit Master title style</a:t>
            </a:r>
            <a:endParaRPr lang="zh-CN" altLang="en-US"/>
          </a:p>
        </p:txBody>
      </p:sp>
      <p:sp>
        <p:nvSpPr>
          <p:cNvPr id="1049158"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9159"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160" name="Title 1"/>
          <p:cNvSpPr>
            <a:spLocks noGrp="1"/>
          </p:cNvSpPr>
          <p:nvPr>
            <p:ph type="title"/>
          </p:nvPr>
        </p:nvSpPr>
        <p:spPr>
          <a:xfrm>
            <a:off x="629841" y="365125"/>
            <a:ext cx="7886700" cy="1325563"/>
          </a:xfrm>
        </p:spPr>
        <p:txBody>
          <a:bodyPr/>
          <a:lstStyle/>
          <a:p>
            <a:r>
              <a:rPr lang="en-US" altLang="zh-CN" smtClean="0"/>
              <a:t>Click to edit Master title style</a:t>
            </a:r>
            <a:endParaRPr lang="zh-CN" altLang="en-US"/>
          </a:p>
        </p:txBody>
      </p:sp>
      <p:sp>
        <p:nvSpPr>
          <p:cNvPr id="1049161" name="Text Placeholder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9162" name="Content Placeholder 3"/>
          <p:cNvSpPr>
            <a:spLocks noGrp="1"/>
          </p:cNvSpPr>
          <p:nvPr>
            <p:ph sz="half" idx="2"/>
          </p:nvPr>
        </p:nvSpPr>
        <p:spPr>
          <a:xfrm>
            <a:off x="629841"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9163"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9164"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823" name="Title 1"/>
          <p:cNvSpPr>
            <a:spLocks noGrp="1"/>
          </p:cNvSpPr>
          <p:nvPr>
            <p:ph type="title"/>
          </p:nvPr>
        </p:nvSpPr>
        <p:spPr/>
        <p:txBody>
          <a:bodyPr/>
          <a:lstStyle/>
          <a:p>
            <a:r>
              <a:rPr lang="en-US" altLang="zh-CN" smtClean="0"/>
              <a:t>Click to edit Master title style</a:t>
            </a:r>
            <a:endParaRPr lang="zh-CN" altLang="en-US"/>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165"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9166"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9167"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4" name="Title 1"/>
          <p:cNvSpPr>
            <a:spLocks noGrp="1"/>
          </p:cNvSpPr>
          <p:nvPr>
            <p:ph type="title"/>
          </p:nvPr>
        </p:nvSpPr>
        <p:spPr/>
        <p:txBody>
          <a:bodyPr/>
          <a:lstStyle/>
          <a:p>
            <a:r>
              <a:rPr lang="en-US" altLang="zh-CN" smtClean="0"/>
              <a:t>Click to edit Master title style</a:t>
            </a:r>
            <a:endParaRPr lang="zh-CN" altLang="en-US"/>
          </a:p>
        </p:txBody>
      </p:sp>
      <p:sp>
        <p:nvSpPr>
          <p:cNvPr id="1048605"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168"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9169"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9170" name="Picture Placeholder 2"/>
          <p:cNvSpPr>
            <a:spLocks noGrp="1"/>
          </p:cNvSpPr>
          <p:nvPr>
            <p:ph type="pic" idx="1"/>
          </p:nvPr>
        </p:nvSpPr>
        <p:spPr>
          <a:xfrm>
            <a:off x="3887391" y="987424"/>
            <a:ext cx="4629150" cy="4873625"/>
          </a:xfrm>
        </p:spPr>
        <p:txBody>
          <a:bodyPr/>
          <a:lstStyle>
            <a:lvl1pPr marL="0" indent="0">
              <a:buNone/>
              <a:defRPr sz="3200"/>
            </a:lvl1pPr>
            <a:lvl2pPr marL="457200" indent="0">
              <a:buNone/>
              <a:defRPr sz="28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171" name="Title 1"/>
          <p:cNvSpPr>
            <a:spLocks noGrp="1"/>
          </p:cNvSpPr>
          <p:nvPr>
            <p:ph type="title"/>
          </p:nvPr>
        </p:nvSpPr>
        <p:spPr/>
        <p:txBody>
          <a:bodyPr/>
          <a:lstStyle/>
          <a:p>
            <a:r>
              <a:rPr lang="en-US" altLang="zh-CN" smtClean="0"/>
              <a:t>Click to edit Master title style</a:t>
            </a:r>
            <a:endParaRPr lang="zh-CN" altLang="en-US"/>
          </a:p>
        </p:txBody>
      </p:sp>
      <p:sp>
        <p:nvSpPr>
          <p:cNvPr id="1049172"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173"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zh-CN" altLang="en-US"/>
          </a:p>
        </p:txBody>
      </p:sp>
      <p:sp>
        <p:nvSpPr>
          <p:cNvPr id="1049174"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p:bg>
      <p:bgPr>
        <a:solidFill>
          <a:schemeClr val="lt1"/>
        </a:solidFill>
        <a:effectLst/>
      </p:bgPr>
    </p:bg>
    <p:spTree>
      <p:nvGrpSpPr>
        <p:cNvPr id="1" name=""/>
        <p:cNvGrpSpPr/>
        <p:nvPr/>
      </p:nvGrpSpPr>
      <p:grpSpPr>
        <a:xfrm>
          <a:off x="0" y="0"/>
          <a:ext cx="0" cy="0"/>
          <a:chOff x="0" y="0"/>
          <a:chExt cx="0" cy="0"/>
        </a:xfrm>
      </p:grpSpPr>
      <p:grpSp>
        <p:nvGrpSpPr>
          <p:cNvPr id="246" name="Group 245"/>
          <p:cNvGrpSpPr/>
          <p:nvPr/>
        </p:nvGrpSpPr>
        <p:grpSpPr>
          <a:xfrm>
            <a:off x="2084387" y="296862"/>
            <a:ext cx="6823075" cy="5353050"/>
            <a:chOff x="1313" y="187"/>
            <a:chExt cx="4298" cy="3372"/>
          </a:xfrm>
        </p:grpSpPr>
        <p:grpSp>
          <p:nvGrpSpPr>
            <p:cNvPr id="247" name="Group 246"/>
            <p:cNvGrpSpPr/>
            <p:nvPr/>
          </p:nvGrpSpPr>
          <p:grpSpPr>
            <a:xfrm>
              <a:off x="2194" y="601"/>
              <a:ext cx="596" cy="447"/>
              <a:chOff x="0" y="0"/>
              <a:chExt cx="768" cy="576"/>
            </a:xfrm>
          </p:grpSpPr>
          <p:sp>
            <p:nvSpPr>
              <p:cNvPr id="1049035" name="Oval 1049034"/>
              <p:cNvSpPr/>
              <p:nvPr/>
            </p:nvSpPr>
            <p:spPr bwMode="hidden">
              <a:xfrm>
                <a:off x="0" y="0"/>
                <a:ext cx="768" cy="576"/>
              </a:xfrm>
              <a:prstGeom prst="ellipse">
                <a:avLst/>
              </a:prstGeom>
              <a:gradFill rotWithShape="0">
                <a:gsLst>
                  <a:gs pos="0">
                    <a:schemeClr val="dk2">
                      <a:alpha val="100000"/>
                    </a:schemeClr>
                  </a:gs>
                  <a:gs pos="100000">
                    <a:schemeClr val="lt1">
                      <a:alpha val="100000"/>
                    </a:schemeClr>
                  </a:gs>
                </a:gsLst>
                <a:path path="shape">
                  <a:fillToRect l="50000" t="50000" r="50000" b="50000"/>
                </a:path>
              </a:gradFill>
              <a:ln>
                <a:noFill/>
              </a:ln>
            </p:spPr>
          </p:sp>
          <p:sp>
            <p:nvSpPr>
              <p:cNvPr id="1049036" name="Oval 1049035"/>
              <p:cNvSpPr/>
              <p:nvPr/>
            </p:nvSpPr>
            <p:spPr bwMode="hidden">
              <a:xfrm>
                <a:off x="276" y="252"/>
                <a:ext cx="185" cy="108"/>
              </a:xfrm>
              <a:prstGeom prst="ellipse">
                <a:avLst/>
              </a:prstGeom>
              <a:gradFill rotWithShape="0">
                <a:gsLst>
                  <a:gs pos="0">
                    <a:schemeClr val="accent1">
                      <a:alpha val="100000"/>
                    </a:schemeClr>
                  </a:gs>
                  <a:gs pos="100000">
                    <a:schemeClr val="dk2">
                      <a:alpha val="100000"/>
                    </a:schemeClr>
                  </a:gs>
                </a:gsLst>
                <a:path path="shape">
                  <a:fillToRect l="50000" t="50000" r="50000" b="50000"/>
                </a:path>
              </a:gradFill>
              <a:ln>
                <a:noFill/>
              </a:ln>
            </p:spPr>
          </p:sp>
        </p:grpSp>
        <p:grpSp>
          <p:nvGrpSpPr>
            <p:cNvPr id="248" name="Group 247"/>
            <p:cNvGrpSpPr/>
            <p:nvPr/>
          </p:nvGrpSpPr>
          <p:grpSpPr>
            <a:xfrm>
              <a:off x="1313" y="187"/>
              <a:ext cx="4298" cy="3372"/>
              <a:chOff x="0" y="0"/>
              <a:chExt cx="5533" cy="4341"/>
            </a:xfrm>
          </p:grpSpPr>
          <p:grpSp>
            <p:nvGrpSpPr>
              <p:cNvPr id="249" name="Group 248"/>
              <p:cNvGrpSpPr/>
              <p:nvPr/>
            </p:nvGrpSpPr>
            <p:grpSpPr>
              <a:xfrm>
                <a:off x="0" y="0"/>
                <a:ext cx="5470" cy="4341"/>
                <a:chOff x="0" y="0"/>
                <a:chExt cx="5470" cy="4341"/>
              </a:xfrm>
            </p:grpSpPr>
            <p:grpSp>
              <p:nvGrpSpPr>
                <p:cNvPr id="250" name="Group 249"/>
                <p:cNvGrpSpPr/>
                <p:nvPr/>
              </p:nvGrpSpPr>
              <p:grpSpPr>
                <a:xfrm>
                  <a:off x="1339" y="786"/>
                  <a:ext cx="2919" cy="2151"/>
                  <a:chOff x="1265" y="814"/>
                  <a:chExt cx="2919" cy="2151"/>
                </a:xfrm>
              </p:grpSpPr>
              <p:sp>
                <p:nvSpPr>
                  <p:cNvPr id="1049037" name="Oval 1049036"/>
                  <p:cNvSpPr/>
                  <p:nvPr/>
                </p:nvSpPr>
                <p:spPr bwMode="hidden">
                  <a:xfrm>
                    <a:off x="1265" y="814"/>
                    <a:ext cx="2919" cy="2151"/>
                  </a:xfrm>
                  <a:prstGeom prst="ellipse">
                    <a:avLst/>
                  </a:prstGeom>
                  <a:gradFill rotWithShape="0">
                    <a:gsLst>
                      <a:gs pos="0">
                        <a:schemeClr val="dk2">
                          <a:alpha val="100000"/>
                        </a:schemeClr>
                      </a:gs>
                      <a:gs pos="100000">
                        <a:schemeClr val="lt1">
                          <a:alpha val="100000"/>
                        </a:schemeClr>
                      </a:gs>
                    </a:gsLst>
                    <a:path path="shape">
                      <a:fillToRect l="50000" t="50000" r="50000" b="50000"/>
                    </a:path>
                  </a:gradFill>
                  <a:ln>
                    <a:noFill/>
                  </a:ln>
                </p:spPr>
              </p:sp>
              <p:sp>
                <p:nvSpPr>
                  <p:cNvPr id="1049038" name="Oval 1049037"/>
                  <p:cNvSpPr/>
                  <p:nvPr/>
                </p:nvSpPr>
                <p:spPr bwMode="hidden">
                  <a:xfrm>
                    <a:off x="2380" y="1601"/>
                    <a:ext cx="579" cy="406"/>
                  </a:xfrm>
                  <a:prstGeom prst="ellipse">
                    <a:avLst/>
                  </a:prstGeom>
                  <a:gradFill rotWithShape="0">
                    <a:gsLst>
                      <a:gs pos="0">
                        <a:schemeClr val="accent2">
                          <a:alpha val="100000"/>
                        </a:schemeClr>
                      </a:gs>
                      <a:gs pos="100000">
                        <a:schemeClr val="dk2">
                          <a:alpha val="100000"/>
                        </a:schemeClr>
                      </a:gs>
                    </a:gsLst>
                    <a:path path="shape">
                      <a:fillToRect l="50000" t="50000" r="50000" b="50000"/>
                    </a:path>
                  </a:gradFill>
                  <a:ln>
                    <a:noFill/>
                  </a:ln>
                </p:spPr>
              </p:sp>
            </p:grpSp>
            <p:grpSp>
              <p:nvGrpSpPr>
                <p:cNvPr id="251" name="Group 250"/>
                <p:cNvGrpSpPr/>
                <p:nvPr/>
              </p:nvGrpSpPr>
              <p:grpSpPr>
                <a:xfrm>
                  <a:off x="0" y="0"/>
                  <a:ext cx="5470" cy="4341"/>
                  <a:chOff x="0" y="0"/>
                  <a:chExt cx="5470" cy="4341"/>
                </a:xfrm>
              </p:grpSpPr>
              <p:grpSp>
                <p:nvGrpSpPr>
                  <p:cNvPr id="252" name="Group 251"/>
                  <p:cNvGrpSpPr/>
                  <p:nvPr/>
                </p:nvGrpSpPr>
                <p:grpSpPr>
                  <a:xfrm>
                    <a:off x="3545" y="1502"/>
                    <a:ext cx="1258" cy="2327"/>
                    <a:chOff x="3471" y="1530"/>
                    <a:chExt cx="1258" cy="2327"/>
                  </a:xfrm>
                </p:grpSpPr>
                <p:sp>
                  <p:nvSpPr>
                    <p:cNvPr id="1049039" name="Freeform 1049038"/>
                    <p:cNvSpPr/>
                    <p:nvPr/>
                  </p:nvSpPr>
                  <p:spPr bwMode="hidden">
                    <a:xfrm rot="2711883">
                      <a:off x="2765" y="2236"/>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8888116" scaled="1"/>
                    </a:gradFill>
                    <a:ln>
                      <a:noFill/>
                    </a:ln>
                  </p:spPr>
                </p:sp>
                <p:sp>
                  <p:nvSpPr>
                    <p:cNvPr id="1049040" name="Freeform 1049039"/>
                    <p:cNvSpPr/>
                    <p:nvPr/>
                  </p:nvSpPr>
                  <p:spPr bwMode="hidden">
                    <a:xfrm rot="2711883">
                      <a:off x="4022" y="3149"/>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53" name="Group 252"/>
                  <p:cNvGrpSpPr/>
                  <p:nvPr/>
                </p:nvGrpSpPr>
                <p:grpSpPr>
                  <a:xfrm>
                    <a:off x="2938" y="1991"/>
                    <a:ext cx="2463" cy="1332"/>
                    <a:chOff x="2864" y="2019"/>
                    <a:chExt cx="2463" cy="1332"/>
                  </a:xfrm>
                </p:grpSpPr>
                <p:sp>
                  <p:nvSpPr>
                    <p:cNvPr id="1049041" name="Freeform 1049040"/>
                    <p:cNvSpPr/>
                    <p:nvPr/>
                  </p:nvSpPr>
                  <p:spPr bwMode="hidden">
                    <a:xfrm rot="2104081">
                      <a:off x="2864" y="2019"/>
                      <a:ext cx="1814" cy="347"/>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9495918" scaled="1"/>
                    </a:gradFill>
                    <a:ln>
                      <a:noFill/>
                    </a:ln>
                  </p:spPr>
                </p:sp>
                <p:sp>
                  <p:nvSpPr>
                    <p:cNvPr id="1049042" name="Freeform 1049041"/>
                    <p:cNvSpPr/>
                    <p:nvPr/>
                  </p:nvSpPr>
                  <p:spPr bwMode="hidden">
                    <a:xfrm rot="2104081">
                      <a:off x="4353" y="2806"/>
                      <a:ext cx="974" cy="54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19495918" scaled="1"/>
                    </a:gradFill>
                    <a:ln>
                      <a:noFill/>
                    </a:ln>
                  </p:spPr>
                </p:sp>
              </p:grpSp>
              <p:grpSp>
                <p:nvGrpSpPr>
                  <p:cNvPr id="254" name="Group 253"/>
                  <p:cNvGrpSpPr/>
                  <p:nvPr/>
                </p:nvGrpSpPr>
                <p:grpSpPr>
                  <a:xfrm>
                    <a:off x="2971" y="1804"/>
                    <a:ext cx="2477" cy="1064"/>
                    <a:chOff x="2897" y="1832"/>
                    <a:chExt cx="2477" cy="1064"/>
                  </a:xfrm>
                </p:grpSpPr>
                <p:sp>
                  <p:nvSpPr>
                    <p:cNvPr id="1049043" name="Freeform 1049042"/>
                    <p:cNvSpPr/>
                    <p:nvPr/>
                  </p:nvSpPr>
                  <p:spPr bwMode="hidden">
                    <a:xfrm rot="1582914">
                      <a:off x="2897" y="1832"/>
                      <a:ext cx="1736" cy="30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0017086" scaled="1"/>
                    </a:gradFill>
                    <a:ln>
                      <a:noFill/>
                    </a:ln>
                  </p:spPr>
                </p:sp>
                <p:sp>
                  <p:nvSpPr>
                    <p:cNvPr id="1049044" name="Freeform 1049043"/>
                    <p:cNvSpPr/>
                    <p:nvPr/>
                  </p:nvSpPr>
                  <p:spPr bwMode="hidden">
                    <a:xfrm rot="1582914">
                      <a:off x="4442" y="2420"/>
                      <a:ext cx="932" cy="47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0017086" scaled="1"/>
                    </a:gradFill>
                    <a:ln>
                      <a:noFill/>
                    </a:ln>
                  </p:spPr>
                </p:sp>
              </p:grpSp>
              <p:grpSp>
                <p:nvGrpSpPr>
                  <p:cNvPr id="255" name="Group 254"/>
                  <p:cNvGrpSpPr/>
                  <p:nvPr/>
                </p:nvGrpSpPr>
                <p:grpSpPr>
                  <a:xfrm>
                    <a:off x="2998" y="1608"/>
                    <a:ext cx="2472" cy="927"/>
                    <a:chOff x="2924" y="1636"/>
                    <a:chExt cx="2472" cy="927"/>
                  </a:xfrm>
                </p:grpSpPr>
                <p:sp>
                  <p:nvSpPr>
                    <p:cNvPr id="1049045" name="Freeform 1049044"/>
                    <p:cNvSpPr/>
                    <p:nvPr/>
                  </p:nvSpPr>
                  <p:spPr bwMode="hidden">
                    <a:xfrm rot="1080363">
                      <a:off x="2924" y="1636"/>
                      <a:ext cx="1677" cy="33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0519638" scaled="1"/>
                    </a:gradFill>
                    <a:ln>
                      <a:noFill/>
                    </a:ln>
                  </p:spPr>
                </p:sp>
                <p:sp>
                  <p:nvSpPr>
                    <p:cNvPr id="1049046" name="Freeform 1049045"/>
                    <p:cNvSpPr/>
                    <p:nvPr/>
                  </p:nvSpPr>
                  <p:spPr bwMode="hidden">
                    <a:xfrm rot="1080363">
                      <a:off x="4495" y="2037"/>
                      <a:ext cx="901" cy="52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0519638" scaled="1"/>
                    </a:gradFill>
                    <a:ln>
                      <a:noFill/>
                    </a:ln>
                  </p:spPr>
                </p:sp>
              </p:grpSp>
              <p:grpSp>
                <p:nvGrpSpPr>
                  <p:cNvPr id="256" name="Group 255"/>
                  <p:cNvGrpSpPr/>
                  <p:nvPr/>
                </p:nvGrpSpPr>
                <p:grpSpPr>
                  <a:xfrm>
                    <a:off x="3032" y="1386"/>
                    <a:ext cx="2342" cy="657"/>
                    <a:chOff x="2958" y="1414"/>
                    <a:chExt cx="2342" cy="657"/>
                  </a:xfrm>
                </p:grpSpPr>
                <p:sp>
                  <p:nvSpPr>
                    <p:cNvPr id="1049047" name="Freeform 1049046"/>
                    <p:cNvSpPr/>
                    <p:nvPr/>
                  </p:nvSpPr>
                  <p:spPr bwMode="hidden">
                    <a:xfrm rot="463793">
                      <a:off x="2958" y="1414"/>
                      <a:ext cx="1545"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1136206" scaled="1"/>
                    </a:gradFill>
                    <a:ln>
                      <a:noFill/>
                    </a:ln>
                  </p:spPr>
                </p:sp>
                <p:sp>
                  <p:nvSpPr>
                    <p:cNvPr id="1049048" name="Freeform 1049047"/>
                    <p:cNvSpPr/>
                    <p:nvPr/>
                  </p:nvSpPr>
                  <p:spPr bwMode="hidden">
                    <a:xfrm rot="463793">
                      <a:off x="4470" y="1582"/>
                      <a:ext cx="830" cy="48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1136206" scaled="1"/>
                    </a:gradFill>
                    <a:ln>
                      <a:noFill/>
                    </a:ln>
                  </p:spPr>
                </p:sp>
              </p:grpSp>
              <p:grpSp>
                <p:nvGrpSpPr>
                  <p:cNvPr id="257" name="Group 256"/>
                  <p:cNvGrpSpPr/>
                  <p:nvPr/>
                </p:nvGrpSpPr>
                <p:grpSpPr>
                  <a:xfrm>
                    <a:off x="3057" y="1241"/>
                    <a:ext cx="2150" cy="343"/>
                    <a:chOff x="2983" y="1269"/>
                    <a:chExt cx="2150" cy="343"/>
                  </a:xfrm>
                </p:grpSpPr>
                <p:sp>
                  <p:nvSpPr>
                    <p:cNvPr id="1049049" name="Freeform 1049048"/>
                    <p:cNvSpPr/>
                    <p:nvPr/>
                  </p:nvSpPr>
                  <p:spPr bwMode="hidden">
                    <a:xfrm rot="21515820">
                      <a:off x="2983" y="1289"/>
                      <a:ext cx="1404" cy="219"/>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84180" scaled="1"/>
                    </a:gradFill>
                    <a:ln>
                      <a:noFill/>
                    </a:ln>
                  </p:spPr>
                </p:sp>
                <p:sp>
                  <p:nvSpPr>
                    <p:cNvPr id="1049050" name="Freeform 1049049"/>
                    <p:cNvSpPr/>
                    <p:nvPr/>
                  </p:nvSpPr>
                  <p:spPr bwMode="hidden">
                    <a:xfrm rot="21515820">
                      <a:off x="4379" y="1269"/>
                      <a:ext cx="754" cy="34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84180" scaled="1"/>
                    </a:gradFill>
                    <a:ln>
                      <a:noFill/>
                    </a:ln>
                  </p:spPr>
                </p:sp>
              </p:grpSp>
              <p:grpSp>
                <p:nvGrpSpPr>
                  <p:cNvPr id="258" name="Group 257"/>
                  <p:cNvGrpSpPr/>
                  <p:nvPr/>
                </p:nvGrpSpPr>
                <p:grpSpPr>
                  <a:xfrm>
                    <a:off x="3012" y="889"/>
                    <a:ext cx="1879" cy="427"/>
                    <a:chOff x="2938" y="917"/>
                    <a:chExt cx="1879" cy="427"/>
                  </a:xfrm>
                </p:grpSpPr>
                <p:sp>
                  <p:nvSpPr>
                    <p:cNvPr id="1049051" name="Freeform 1049050"/>
                    <p:cNvSpPr/>
                    <p:nvPr/>
                  </p:nvSpPr>
                  <p:spPr bwMode="hidden">
                    <a:xfrm rot="20797424">
                      <a:off x="2938" y="1129"/>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802576" scaled="1"/>
                    </a:gradFill>
                    <a:ln>
                      <a:noFill/>
                    </a:ln>
                  </p:spPr>
                </p:sp>
                <p:sp>
                  <p:nvSpPr>
                    <p:cNvPr id="1049052" name="Freeform 1049051"/>
                    <p:cNvSpPr/>
                    <p:nvPr/>
                  </p:nvSpPr>
                  <p:spPr bwMode="hidden">
                    <a:xfrm rot="20797424">
                      <a:off x="4155" y="917"/>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802576" scaled="1"/>
                    </a:gradFill>
                    <a:ln>
                      <a:noFill/>
                    </a:ln>
                  </p:spPr>
                </p:sp>
              </p:grpSp>
              <p:grpSp>
                <p:nvGrpSpPr>
                  <p:cNvPr id="259" name="Group 258"/>
                  <p:cNvGrpSpPr/>
                  <p:nvPr/>
                </p:nvGrpSpPr>
                <p:grpSpPr>
                  <a:xfrm>
                    <a:off x="711" y="1625"/>
                    <a:ext cx="1257" cy="2326"/>
                    <a:chOff x="637" y="1653"/>
                    <a:chExt cx="1257" cy="2326"/>
                  </a:xfrm>
                </p:grpSpPr>
                <p:sp>
                  <p:nvSpPr>
                    <p:cNvPr id="1049053" name="Freeform 1049052"/>
                    <p:cNvSpPr/>
                    <p:nvPr/>
                  </p:nvSpPr>
                  <p:spPr bwMode="hidden">
                    <a:xfrm rot="18888116" flipH="1">
                      <a:off x="876" y="2359"/>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8888116" scaled="1"/>
                    </a:gradFill>
                    <a:ln>
                      <a:noFill/>
                    </a:ln>
                  </p:spPr>
                </p:sp>
                <p:sp>
                  <p:nvSpPr>
                    <p:cNvPr id="1049054" name="Freeform 1049053"/>
                    <p:cNvSpPr/>
                    <p:nvPr/>
                  </p:nvSpPr>
                  <p:spPr bwMode="hidden">
                    <a:xfrm rot="18888116" flipH="1">
                      <a:off x="420" y="3271"/>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60" name="Group 259"/>
                  <p:cNvGrpSpPr/>
                  <p:nvPr/>
                </p:nvGrpSpPr>
                <p:grpSpPr>
                  <a:xfrm>
                    <a:off x="69" y="2168"/>
                    <a:ext cx="2463" cy="1332"/>
                    <a:chOff x="-5" y="2196"/>
                    <a:chExt cx="2463" cy="1332"/>
                  </a:xfrm>
                </p:grpSpPr>
                <p:sp>
                  <p:nvSpPr>
                    <p:cNvPr id="1049055" name="Freeform 1049054"/>
                    <p:cNvSpPr/>
                    <p:nvPr/>
                  </p:nvSpPr>
                  <p:spPr bwMode="hidden">
                    <a:xfrm rot="19495918" flipH="1">
                      <a:off x="644" y="2196"/>
                      <a:ext cx="1814" cy="347"/>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9495918" scaled="1"/>
                    </a:gradFill>
                    <a:ln>
                      <a:noFill/>
                    </a:ln>
                  </p:spPr>
                </p:sp>
                <p:sp>
                  <p:nvSpPr>
                    <p:cNvPr id="1049056" name="Freeform 1049055"/>
                    <p:cNvSpPr/>
                    <p:nvPr/>
                  </p:nvSpPr>
                  <p:spPr bwMode="hidden">
                    <a:xfrm rot="19495918" flipH="1">
                      <a:off x="-5" y="2983"/>
                      <a:ext cx="974" cy="54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61" name="Group 260"/>
                  <p:cNvGrpSpPr/>
                  <p:nvPr/>
                </p:nvGrpSpPr>
                <p:grpSpPr>
                  <a:xfrm>
                    <a:off x="22" y="1981"/>
                    <a:ext cx="2477" cy="1064"/>
                    <a:chOff x="-52" y="2009"/>
                    <a:chExt cx="2477" cy="1064"/>
                  </a:xfrm>
                </p:grpSpPr>
                <p:sp>
                  <p:nvSpPr>
                    <p:cNvPr id="1049057" name="Freeform 1049056"/>
                    <p:cNvSpPr/>
                    <p:nvPr/>
                  </p:nvSpPr>
                  <p:spPr bwMode="hidden">
                    <a:xfrm rot="20017086" flipH="1">
                      <a:off x="689" y="2009"/>
                      <a:ext cx="1736" cy="30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0017086" scaled="1"/>
                    </a:gradFill>
                    <a:ln>
                      <a:noFill/>
                    </a:ln>
                  </p:spPr>
                </p:sp>
                <p:sp>
                  <p:nvSpPr>
                    <p:cNvPr id="1049058" name="Freeform 1049057"/>
                    <p:cNvSpPr/>
                    <p:nvPr/>
                  </p:nvSpPr>
                  <p:spPr bwMode="hidden">
                    <a:xfrm rot="20017086" flipH="1">
                      <a:off x="-52" y="2597"/>
                      <a:ext cx="932" cy="47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0017086" scaled="1"/>
                    </a:gradFill>
                    <a:ln>
                      <a:noFill/>
                    </a:ln>
                  </p:spPr>
                </p:sp>
              </p:grpSp>
              <p:grpSp>
                <p:nvGrpSpPr>
                  <p:cNvPr id="262" name="Group 261"/>
                  <p:cNvGrpSpPr/>
                  <p:nvPr/>
                </p:nvGrpSpPr>
                <p:grpSpPr>
                  <a:xfrm>
                    <a:off x="0" y="1785"/>
                    <a:ext cx="2472" cy="927"/>
                    <a:chOff x="-74" y="1813"/>
                    <a:chExt cx="2472" cy="927"/>
                  </a:xfrm>
                </p:grpSpPr>
                <p:sp>
                  <p:nvSpPr>
                    <p:cNvPr id="1049059" name="Freeform 1049058"/>
                    <p:cNvSpPr/>
                    <p:nvPr/>
                  </p:nvSpPr>
                  <p:spPr bwMode="hidden">
                    <a:xfrm rot="20519638" flipH="1">
                      <a:off x="721" y="1813"/>
                      <a:ext cx="1677" cy="33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0519638" scaled="1"/>
                    </a:gradFill>
                    <a:ln>
                      <a:noFill/>
                    </a:ln>
                  </p:spPr>
                </p:sp>
                <p:sp>
                  <p:nvSpPr>
                    <p:cNvPr id="1049060" name="Freeform 1049059"/>
                    <p:cNvSpPr/>
                    <p:nvPr/>
                  </p:nvSpPr>
                  <p:spPr bwMode="hidden">
                    <a:xfrm rot="20519638" flipH="1">
                      <a:off x="-74" y="2214"/>
                      <a:ext cx="901" cy="52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0519638" scaled="1"/>
                    </a:gradFill>
                    <a:ln>
                      <a:noFill/>
                    </a:ln>
                  </p:spPr>
                </p:sp>
              </p:grpSp>
              <p:grpSp>
                <p:nvGrpSpPr>
                  <p:cNvPr id="263" name="Group 262"/>
                  <p:cNvGrpSpPr/>
                  <p:nvPr/>
                </p:nvGrpSpPr>
                <p:grpSpPr>
                  <a:xfrm>
                    <a:off x="96" y="1563"/>
                    <a:ext cx="2342" cy="657"/>
                    <a:chOff x="22" y="1591"/>
                    <a:chExt cx="2342" cy="657"/>
                  </a:xfrm>
                </p:grpSpPr>
                <p:sp>
                  <p:nvSpPr>
                    <p:cNvPr id="1049061" name="Freeform 1049060"/>
                    <p:cNvSpPr/>
                    <p:nvPr/>
                  </p:nvSpPr>
                  <p:spPr bwMode="hidden">
                    <a:xfrm rot="21136206" flipH="1">
                      <a:off x="819" y="1591"/>
                      <a:ext cx="1545"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1136206" scaled="1"/>
                    </a:gradFill>
                    <a:ln>
                      <a:noFill/>
                    </a:ln>
                  </p:spPr>
                </p:sp>
                <p:sp>
                  <p:nvSpPr>
                    <p:cNvPr id="1049062" name="Freeform 1049061"/>
                    <p:cNvSpPr/>
                    <p:nvPr/>
                  </p:nvSpPr>
                  <p:spPr bwMode="hidden">
                    <a:xfrm rot="21136206" flipH="1">
                      <a:off x="22" y="1759"/>
                      <a:ext cx="830" cy="48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1136206" scaled="1"/>
                    </a:gradFill>
                    <a:ln>
                      <a:noFill/>
                    </a:ln>
                  </p:spPr>
                </p:sp>
              </p:grpSp>
              <p:grpSp>
                <p:nvGrpSpPr>
                  <p:cNvPr id="264" name="Group 263"/>
                  <p:cNvGrpSpPr/>
                  <p:nvPr/>
                </p:nvGrpSpPr>
                <p:grpSpPr>
                  <a:xfrm>
                    <a:off x="263" y="1418"/>
                    <a:ext cx="2150" cy="343"/>
                    <a:chOff x="189" y="1446"/>
                    <a:chExt cx="2150" cy="343"/>
                  </a:xfrm>
                </p:grpSpPr>
                <p:sp>
                  <p:nvSpPr>
                    <p:cNvPr id="1049063" name="Freeform 1049062"/>
                    <p:cNvSpPr/>
                    <p:nvPr/>
                  </p:nvSpPr>
                  <p:spPr bwMode="hidden">
                    <a:xfrm rot="84180" flipH="1">
                      <a:off x="935" y="1466"/>
                      <a:ext cx="1404" cy="219"/>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84180" scaled="1"/>
                    </a:gradFill>
                    <a:ln>
                      <a:noFill/>
                    </a:ln>
                  </p:spPr>
                </p:sp>
                <p:sp>
                  <p:nvSpPr>
                    <p:cNvPr id="1049064" name="Freeform 1049063"/>
                    <p:cNvSpPr/>
                    <p:nvPr/>
                  </p:nvSpPr>
                  <p:spPr bwMode="hidden">
                    <a:xfrm rot="84180" flipH="1">
                      <a:off x="189" y="1446"/>
                      <a:ext cx="754" cy="34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84180" scaled="1"/>
                    </a:gradFill>
                    <a:ln>
                      <a:noFill/>
                    </a:ln>
                  </p:spPr>
                </p:sp>
              </p:grpSp>
              <p:grpSp>
                <p:nvGrpSpPr>
                  <p:cNvPr id="265" name="Group 264"/>
                  <p:cNvGrpSpPr/>
                  <p:nvPr/>
                </p:nvGrpSpPr>
                <p:grpSpPr>
                  <a:xfrm>
                    <a:off x="579" y="1066"/>
                    <a:ext cx="1879" cy="427"/>
                    <a:chOff x="505" y="1094"/>
                    <a:chExt cx="1879" cy="427"/>
                  </a:xfrm>
                </p:grpSpPr>
                <p:sp>
                  <p:nvSpPr>
                    <p:cNvPr id="1049065" name="Freeform 1049064"/>
                    <p:cNvSpPr/>
                    <p:nvPr/>
                  </p:nvSpPr>
                  <p:spPr bwMode="hidden">
                    <a:xfrm rot="802576" flipH="1">
                      <a:off x="1151" y="1306"/>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802576" scaled="1"/>
                    </a:gradFill>
                    <a:ln>
                      <a:noFill/>
                    </a:ln>
                  </p:spPr>
                </p:sp>
                <p:sp>
                  <p:nvSpPr>
                    <p:cNvPr id="1049066" name="Freeform 1049065"/>
                    <p:cNvSpPr/>
                    <p:nvPr/>
                  </p:nvSpPr>
                  <p:spPr bwMode="hidden">
                    <a:xfrm rot="802576" flipH="1">
                      <a:off x="505" y="1094"/>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802576" scaled="1"/>
                    </a:gradFill>
                    <a:ln>
                      <a:noFill/>
                    </a:ln>
                  </p:spPr>
                </p:sp>
              </p:grpSp>
              <p:grpSp>
                <p:nvGrpSpPr>
                  <p:cNvPr id="266" name="Group 265"/>
                  <p:cNvGrpSpPr/>
                  <p:nvPr/>
                </p:nvGrpSpPr>
                <p:grpSpPr>
                  <a:xfrm>
                    <a:off x="690" y="871"/>
                    <a:ext cx="1850" cy="554"/>
                    <a:chOff x="616" y="899"/>
                    <a:chExt cx="1850" cy="554"/>
                  </a:xfrm>
                </p:grpSpPr>
                <p:sp>
                  <p:nvSpPr>
                    <p:cNvPr id="1049067" name="Freeform 1049066"/>
                    <p:cNvSpPr/>
                    <p:nvPr/>
                  </p:nvSpPr>
                  <p:spPr bwMode="hidden">
                    <a:xfrm rot="1277471" flipH="1">
                      <a:off x="1233" y="1238"/>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277471" scaled="1"/>
                    </a:gradFill>
                    <a:ln>
                      <a:noFill/>
                    </a:ln>
                  </p:spPr>
                </p:sp>
                <p:sp>
                  <p:nvSpPr>
                    <p:cNvPr id="1049068" name="Freeform 1049067"/>
                    <p:cNvSpPr/>
                    <p:nvPr/>
                  </p:nvSpPr>
                  <p:spPr bwMode="hidden">
                    <a:xfrm rot="1277471" flipH="1">
                      <a:off x="616" y="899"/>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1277471" scaled="1"/>
                    </a:gradFill>
                    <a:ln>
                      <a:noFill/>
                    </a:ln>
                  </p:spPr>
                </p:sp>
              </p:grpSp>
              <p:grpSp>
                <p:nvGrpSpPr>
                  <p:cNvPr id="267" name="Group 266"/>
                  <p:cNvGrpSpPr/>
                  <p:nvPr/>
                </p:nvGrpSpPr>
                <p:grpSpPr>
                  <a:xfrm>
                    <a:off x="911" y="589"/>
                    <a:ext cx="1767" cy="743"/>
                    <a:chOff x="911" y="589"/>
                    <a:chExt cx="1767" cy="743"/>
                  </a:xfrm>
                </p:grpSpPr>
                <p:sp>
                  <p:nvSpPr>
                    <p:cNvPr id="1049069" name="Freeform 1049068"/>
                    <p:cNvSpPr/>
                    <p:nvPr/>
                  </p:nvSpPr>
                  <p:spPr bwMode="hidden">
                    <a:xfrm rot="2028409" flipH="1">
                      <a:off x="1445" y="1117"/>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028409" scaled="1"/>
                    </a:gradFill>
                    <a:ln>
                      <a:noFill/>
                    </a:ln>
                  </p:spPr>
                </p:sp>
                <p:sp>
                  <p:nvSpPr>
                    <p:cNvPr id="1049070" name="Freeform 1049069"/>
                    <p:cNvSpPr/>
                    <p:nvPr/>
                  </p:nvSpPr>
                  <p:spPr bwMode="hidden">
                    <a:xfrm rot="2028409" flipH="1">
                      <a:off x="911" y="589"/>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028409" scaled="1"/>
                    </a:gradFill>
                    <a:ln>
                      <a:noFill/>
                    </a:ln>
                  </p:spPr>
                </p:sp>
              </p:grpSp>
              <p:grpSp>
                <p:nvGrpSpPr>
                  <p:cNvPr id="268" name="Group 267"/>
                  <p:cNvGrpSpPr/>
                  <p:nvPr/>
                </p:nvGrpSpPr>
                <p:grpSpPr>
                  <a:xfrm>
                    <a:off x="1120" y="300"/>
                    <a:ext cx="1693" cy="892"/>
                    <a:chOff x="1120" y="300"/>
                    <a:chExt cx="1693" cy="892"/>
                  </a:xfrm>
                </p:grpSpPr>
                <p:sp>
                  <p:nvSpPr>
                    <p:cNvPr id="1049071" name="Freeform 1049070"/>
                    <p:cNvSpPr/>
                    <p:nvPr/>
                  </p:nvSpPr>
                  <p:spPr bwMode="hidden">
                    <a:xfrm rot="2664422" flipH="1">
                      <a:off x="1562" y="977"/>
                      <a:ext cx="1251"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664422" scaled="1"/>
                    </a:gradFill>
                    <a:ln>
                      <a:noFill/>
                    </a:ln>
                  </p:spPr>
                </p:sp>
                <p:sp>
                  <p:nvSpPr>
                    <p:cNvPr id="1049072" name="Freeform 1049071"/>
                    <p:cNvSpPr/>
                    <p:nvPr/>
                  </p:nvSpPr>
                  <p:spPr bwMode="hidden">
                    <a:xfrm rot="2664422" flipH="1">
                      <a:off x="1120" y="300"/>
                      <a:ext cx="67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664422" scaled="1"/>
                    </a:gradFill>
                    <a:ln>
                      <a:noFill/>
                    </a:ln>
                  </p:spPr>
                </p:sp>
              </p:grpSp>
              <p:grpSp>
                <p:nvGrpSpPr>
                  <p:cNvPr id="269" name="Group 268"/>
                  <p:cNvGrpSpPr/>
                  <p:nvPr/>
                </p:nvGrpSpPr>
                <p:grpSpPr>
                  <a:xfrm>
                    <a:off x="1707" y="76"/>
                    <a:ext cx="778" cy="1512"/>
                    <a:chOff x="1633" y="104"/>
                    <a:chExt cx="778" cy="1512"/>
                  </a:xfrm>
                </p:grpSpPr>
                <p:sp>
                  <p:nvSpPr>
                    <p:cNvPr id="1049073" name="Freeform 1049072"/>
                    <p:cNvSpPr/>
                    <p:nvPr/>
                  </p:nvSpPr>
                  <p:spPr bwMode="hidden">
                    <a:xfrm rot="3473776" flipH="1">
                      <a:off x="1753" y="959"/>
                      <a:ext cx="1100"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3473776" scaled="1"/>
                    </a:gradFill>
                    <a:ln>
                      <a:noFill/>
                    </a:ln>
                  </p:spPr>
                </p:sp>
                <p:sp>
                  <p:nvSpPr>
                    <p:cNvPr id="1049074" name="Freeform 1049073"/>
                    <p:cNvSpPr/>
                    <p:nvPr/>
                  </p:nvSpPr>
                  <p:spPr bwMode="hidden">
                    <a:xfrm rot="3473776" flipH="1">
                      <a:off x="1507" y="230"/>
                      <a:ext cx="591"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3473776" scaled="1"/>
                    </a:gradFill>
                    <a:ln>
                      <a:noFill/>
                    </a:ln>
                  </p:spPr>
                </p:sp>
              </p:grpSp>
              <p:grpSp>
                <p:nvGrpSpPr>
                  <p:cNvPr id="270" name="Group 269"/>
                  <p:cNvGrpSpPr/>
                  <p:nvPr/>
                </p:nvGrpSpPr>
                <p:grpSpPr>
                  <a:xfrm>
                    <a:off x="2009" y="0"/>
                    <a:ext cx="634" cy="1534"/>
                    <a:chOff x="1935" y="28"/>
                    <a:chExt cx="634" cy="1534"/>
                  </a:xfrm>
                </p:grpSpPr>
                <p:sp>
                  <p:nvSpPr>
                    <p:cNvPr id="1049075" name="Freeform 1049074"/>
                    <p:cNvSpPr/>
                    <p:nvPr/>
                  </p:nvSpPr>
                  <p:spPr bwMode="hidden">
                    <a:xfrm rot="4126479" flipH="1">
                      <a:off x="1931" y="924"/>
                      <a:ext cx="1061"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4126479" scaled="1"/>
                    </a:gradFill>
                    <a:ln>
                      <a:noFill/>
                    </a:ln>
                  </p:spPr>
                </p:sp>
                <p:sp>
                  <p:nvSpPr>
                    <p:cNvPr id="1049076" name="Freeform 1049075"/>
                    <p:cNvSpPr/>
                    <p:nvPr/>
                  </p:nvSpPr>
                  <p:spPr bwMode="hidden">
                    <a:xfrm rot="4126479" flipH="1">
                      <a:off x="1819" y="144"/>
                      <a:ext cx="570"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4126479" scaled="1"/>
                    </a:gradFill>
                    <a:ln>
                      <a:noFill/>
                    </a:ln>
                  </p:spPr>
                </p:sp>
              </p:grpSp>
              <p:grpSp>
                <p:nvGrpSpPr>
                  <p:cNvPr id="271" name="Group 270"/>
                  <p:cNvGrpSpPr/>
                  <p:nvPr/>
                </p:nvGrpSpPr>
                <p:grpSpPr>
                  <a:xfrm>
                    <a:off x="2896" y="644"/>
                    <a:ext cx="1845" cy="566"/>
                    <a:chOff x="2822" y="672"/>
                    <a:chExt cx="1845" cy="566"/>
                  </a:xfrm>
                </p:grpSpPr>
                <p:sp>
                  <p:nvSpPr>
                    <p:cNvPr id="1049077" name="Freeform 1049076"/>
                    <p:cNvSpPr/>
                    <p:nvPr/>
                  </p:nvSpPr>
                  <p:spPr bwMode="hidden">
                    <a:xfrm rot="20274566">
                      <a:off x="2822" y="1023"/>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325434" scaled="1"/>
                    </a:gradFill>
                    <a:ln>
                      <a:noFill/>
                    </a:ln>
                  </p:spPr>
                </p:sp>
                <p:sp>
                  <p:nvSpPr>
                    <p:cNvPr id="1049078" name="Freeform 1049077"/>
                    <p:cNvSpPr/>
                    <p:nvPr/>
                  </p:nvSpPr>
                  <p:spPr bwMode="hidden">
                    <a:xfrm rot="20274566">
                      <a:off x="4005" y="672"/>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1325434" scaled="1"/>
                    </a:gradFill>
                    <a:ln>
                      <a:noFill/>
                    </a:ln>
                  </p:spPr>
                </p:sp>
              </p:grpSp>
              <p:grpSp>
                <p:nvGrpSpPr>
                  <p:cNvPr id="272" name="Group 271"/>
                  <p:cNvGrpSpPr/>
                  <p:nvPr/>
                </p:nvGrpSpPr>
                <p:grpSpPr>
                  <a:xfrm>
                    <a:off x="2757" y="417"/>
                    <a:ext cx="1781" cy="717"/>
                    <a:chOff x="2683" y="445"/>
                    <a:chExt cx="1781" cy="717"/>
                  </a:xfrm>
                </p:grpSpPr>
                <p:sp>
                  <p:nvSpPr>
                    <p:cNvPr id="1049079" name="Freeform 1049078"/>
                    <p:cNvSpPr/>
                    <p:nvPr/>
                  </p:nvSpPr>
                  <p:spPr bwMode="hidden">
                    <a:xfrm rot="19678936">
                      <a:off x="2683" y="947"/>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921063" scaled="1"/>
                    </a:gradFill>
                    <a:ln>
                      <a:noFill/>
                    </a:ln>
                  </p:spPr>
                </p:sp>
                <p:sp>
                  <p:nvSpPr>
                    <p:cNvPr id="1049080" name="Freeform 1049079"/>
                    <p:cNvSpPr/>
                    <p:nvPr/>
                  </p:nvSpPr>
                  <p:spPr bwMode="hidden">
                    <a:xfrm rot="19678936">
                      <a:off x="3802" y="445"/>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1921063" scaled="1"/>
                    </a:gradFill>
                    <a:ln>
                      <a:noFill/>
                    </a:ln>
                  </p:spPr>
                </p:sp>
              </p:grpSp>
              <p:sp>
                <p:nvSpPr>
                  <p:cNvPr id="1049081" name="Freeform 1049080"/>
                  <p:cNvSpPr/>
                  <p:nvPr/>
                </p:nvSpPr>
                <p:spPr bwMode="hidden">
                  <a:xfrm rot="4578753" flipH="1">
                    <a:off x="2175" y="949"/>
                    <a:ext cx="1027" cy="14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4578753" scaled="1"/>
                  </a:gradFill>
                  <a:ln>
                    <a:noFill/>
                  </a:ln>
                </p:spPr>
              </p:sp>
              <p:sp>
                <p:nvSpPr>
                  <p:cNvPr id="1049082" name="Freeform 1049081"/>
                  <p:cNvSpPr/>
                  <p:nvPr/>
                </p:nvSpPr>
                <p:spPr bwMode="hidden">
                  <a:xfrm rot="4578753" flipH="1">
                    <a:off x="2198" y="197"/>
                    <a:ext cx="552" cy="22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4578753" scaled="1"/>
                  </a:gradFill>
                  <a:ln>
                    <a:noFill/>
                  </a:ln>
                </p:spPr>
              </p:sp>
              <p:grpSp>
                <p:nvGrpSpPr>
                  <p:cNvPr id="273" name="Group 272"/>
                  <p:cNvGrpSpPr/>
                  <p:nvPr/>
                </p:nvGrpSpPr>
                <p:grpSpPr>
                  <a:xfrm>
                    <a:off x="2874" y="13"/>
                    <a:ext cx="640" cy="1520"/>
                    <a:chOff x="2800" y="41"/>
                    <a:chExt cx="640" cy="1520"/>
                  </a:xfrm>
                </p:grpSpPr>
                <p:sp>
                  <p:nvSpPr>
                    <p:cNvPr id="1049083" name="Freeform 1049082"/>
                    <p:cNvSpPr/>
                    <p:nvPr/>
                  </p:nvSpPr>
                  <p:spPr bwMode="hidden">
                    <a:xfrm rot="17742246">
                      <a:off x="2361" y="938"/>
                      <a:ext cx="1062" cy="18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3857754" scaled="1"/>
                    </a:gradFill>
                    <a:ln>
                      <a:noFill/>
                    </a:ln>
                  </p:spPr>
                </p:sp>
                <p:sp>
                  <p:nvSpPr>
                    <p:cNvPr id="1049084" name="Freeform 1049083"/>
                    <p:cNvSpPr/>
                    <p:nvPr/>
                  </p:nvSpPr>
                  <p:spPr bwMode="hidden">
                    <a:xfrm rot="17742246">
                      <a:off x="3010" y="182"/>
                      <a:ext cx="570" cy="28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3857754" scaled="1"/>
                    </a:gradFill>
                    <a:ln>
                      <a:noFill/>
                    </a:ln>
                  </p:spPr>
                </p:sp>
              </p:grpSp>
              <p:grpSp>
                <p:nvGrpSpPr>
                  <p:cNvPr id="274" name="Group 273"/>
                  <p:cNvGrpSpPr/>
                  <p:nvPr/>
                </p:nvGrpSpPr>
                <p:grpSpPr>
                  <a:xfrm>
                    <a:off x="3008" y="135"/>
                    <a:ext cx="1017" cy="1464"/>
                    <a:chOff x="2934" y="163"/>
                    <a:chExt cx="1017" cy="1464"/>
                  </a:xfrm>
                </p:grpSpPr>
                <p:sp>
                  <p:nvSpPr>
                    <p:cNvPr id="1049085" name="Freeform 1049084"/>
                    <p:cNvSpPr/>
                    <p:nvPr/>
                  </p:nvSpPr>
                  <p:spPr bwMode="hidden">
                    <a:xfrm rot="18822740">
                      <a:off x="2492" y="914"/>
                      <a:ext cx="1155" cy="270"/>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777259" scaled="1"/>
                    </a:gradFill>
                    <a:ln>
                      <a:noFill/>
                    </a:ln>
                  </p:spPr>
                </p:sp>
                <p:sp>
                  <p:nvSpPr>
                    <p:cNvPr id="1049086" name="Freeform 1049085"/>
                    <p:cNvSpPr/>
                    <p:nvPr/>
                  </p:nvSpPr>
                  <p:spPr bwMode="hidden">
                    <a:xfrm rot="18822740">
                      <a:off x="3429" y="262"/>
                      <a:ext cx="620" cy="42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777259" scaled="1"/>
                    </a:gradFill>
                    <a:ln>
                      <a:noFill/>
                    </a:ln>
                  </p:spPr>
                </p:sp>
              </p:grpSp>
              <p:grpSp>
                <p:nvGrpSpPr>
                  <p:cNvPr id="275" name="Group 274"/>
                  <p:cNvGrpSpPr/>
                  <p:nvPr/>
                </p:nvGrpSpPr>
                <p:grpSpPr>
                  <a:xfrm>
                    <a:off x="2804" y="4"/>
                    <a:ext cx="243" cy="1448"/>
                    <a:chOff x="2730" y="32"/>
                    <a:chExt cx="243" cy="1448"/>
                  </a:xfrm>
                </p:grpSpPr>
                <p:sp>
                  <p:nvSpPr>
                    <p:cNvPr id="1049087" name="Freeform 1049086"/>
                    <p:cNvSpPr/>
                    <p:nvPr/>
                  </p:nvSpPr>
                  <p:spPr bwMode="hidden">
                    <a:xfrm rot="16696252">
                      <a:off x="2296" y="960"/>
                      <a:ext cx="954" cy="86"/>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4903747" scaled="1"/>
                    </a:gradFill>
                    <a:ln>
                      <a:noFill/>
                    </a:ln>
                  </p:spPr>
                </p:sp>
                <p:sp>
                  <p:nvSpPr>
                    <p:cNvPr id="1049088" name="Freeform 1049087"/>
                    <p:cNvSpPr/>
                    <p:nvPr/>
                  </p:nvSpPr>
                  <p:spPr bwMode="hidden">
                    <a:xfrm rot="16696252">
                      <a:off x="2649" y="221"/>
                      <a:ext cx="512" cy="13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4903747" scaled="1"/>
                    </a:gradFill>
                    <a:ln>
                      <a:noFill/>
                    </a:ln>
                  </p:spPr>
                </p:sp>
              </p:grpSp>
              <p:grpSp>
                <p:nvGrpSpPr>
                  <p:cNvPr id="276" name="Group 275"/>
                  <p:cNvGrpSpPr/>
                  <p:nvPr/>
                </p:nvGrpSpPr>
                <p:grpSpPr>
                  <a:xfrm>
                    <a:off x="1017" y="1741"/>
                    <a:ext cx="1085" cy="2450"/>
                    <a:chOff x="943" y="1769"/>
                    <a:chExt cx="1085" cy="2450"/>
                  </a:xfrm>
                </p:grpSpPr>
                <p:sp>
                  <p:nvSpPr>
                    <p:cNvPr id="1049089" name="Freeform 1049088"/>
                    <p:cNvSpPr/>
                    <p:nvPr/>
                  </p:nvSpPr>
                  <p:spPr bwMode="hidden">
                    <a:xfrm rot="18335692" flipH="1">
                      <a:off x="1010" y="2475"/>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8335690" scaled="1"/>
                    </a:gradFill>
                    <a:ln>
                      <a:noFill/>
                    </a:ln>
                  </p:spPr>
                </p:sp>
                <p:sp>
                  <p:nvSpPr>
                    <p:cNvPr id="1049090" name="Freeform 1049089"/>
                    <p:cNvSpPr/>
                    <p:nvPr/>
                  </p:nvSpPr>
                  <p:spPr bwMode="hidden">
                    <a:xfrm rot="18335692" flipH="1">
                      <a:off x="726" y="3511"/>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77" name="Group 276"/>
                  <p:cNvGrpSpPr/>
                  <p:nvPr/>
                </p:nvGrpSpPr>
                <p:grpSpPr>
                  <a:xfrm>
                    <a:off x="1529" y="1908"/>
                    <a:ext cx="766" cy="2373"/>
                    <a:chOff x="1455" y="1936"/>
                    <a:chExt cx="766" cy="2373"/>
                  </a:xfrm>
                </p:grpSpPr>
                <p:sp>
                  <p:nvSpPr>
                    <p:cNvPr id="1049091" name="Freeform 1049090"/>
                    <p:cNvSpPr/>
                    <p:nvPr/>
                  </p:nvSpPr>
                  <p:spPr bwMode="hidden">
                    <a:xfrm rot="17542884" flipH="1">
                      <a:off x="1268" y="2577"/>
                      <a:ext cx="1595"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7542884" scaled="1"/>
                    </a:gradFill>
                    <a:ln>
                      <a:noFill/>
                    </a:ln>
                  </p:spPr>
                </p:sp>
                <p:sp>
                  <p:nvSpPr>
                    <p:cNvPr id="1049092" name="Freeform 1049091"/>
                    <p:cNvSpPr/>
                    <p:nvPr/>
                  </p:nvSpPr>
                  <p:spPr bwMode="hidden">
                    <a:xfrm rot="17542884" flipH="1">
                      <a:off x="1272" y="3636"/>
                      <a:ext cx="856"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78" name="Group 277"/>
                  <p:cNvGrpSpPr/>
                  <p:nvPr/>
                </p:nvGrpSpPr>
                <p:grpSpPr>
                  <a:xfrm rot="88588">
                    <a:off x="2061" y="1962"/>
                    <a:ext cx="459" cy="2329"/>
                    <a:chOff x="1956" y="1990"/>
                    <a:chExt cx="492" cy="2604"/>
                  </a:xfrm>
                </p:grpSpPr>
                <p:sp>
                  <p:nvSpPr>
                    <p:cNvPr id="1049093" name="Freeform 1049092"/>
                    <p:cNvSpPr/>
                    <p:nvPr/>
                  </p:nvSpPr>
                  <p:spPr bwMode="hidden">
                    <a:xfrm rot="16782062" flipH="1">
                      <a:off x="1442" y="2695"/>
                      <a:ext cx="1711" cy="301"/>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6782062" scaled="1"/>
                    </a:gradFill>
                    <a:ln>
                      <a:noFill/>
                    </a:ln>
                  </p:spPr>
                </p:sp>
                <p:sp>
                  <p:nvSpPr>
                    <p:cNvPr id="1049094" name="Freeform 1049093"/>
                    <p:cNvSpPr/>
                    <p:nvPr/>
                  </p:nvSpPr>
                  <p:spPr bwMode="hidden">
                    <a:xfrm rot="16782062" flipH="1">
                      <a:off x="1733" y="3899"/>
                      <a:ext cx="918" cy="47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79" name="Group 278"/>
                  <p:cNvGrpSpPr/>
                  <p:nvPr/>
                </p:nvGrpSpPr>
                <p:grpSpPr>
                  <a:xfrm>
                    <a:off x="3408" y="1689"/>
                    <a:ext cx="1125" cy="2426"/>
                    <a:chOff x="3334" y="1717"/>
                    <a:chExt cx="1125" cy="2426"/>
                  </a:xfrm>
                </p:grpSpPr>
                <p:sp>
                  <p:nvSpPr>
                    <p:cNvPr id="1049095" name="Freeform 1049094"/>
                    <p:cNvSpPr/>
                    <p:nvPr/>
                  </p:nvSpPr>
                  <p:spPr bwMode="hidden">
                    <a:xfrm rot="3144575">
                      <a:off x="2628" y="2423"/>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8455424" scaled="1"/>
                    </a:gradFill>
                    <a:ln>
                      <a:noFill/>
                    </a:ln>
                  </p:spPr>
                </p:sp>
                <p:sp>
                  <p:nvSpPr>
                    <p:cNvPr id="1049096" name="Freeform 1049095"/>
                    <p:cNvSpPr/>
                    <p:nvPr/>
                  </p:nvSpPr>
                  <p:spPr bwMode="hidden">
                    <a:xfrm rot="3144575">
                      <a:off x="3752" y="3435"/>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80" name="Group 279"/>
                  <p:cNvGrpSpPr/>
                  <p:nvPr/>
                </p:nvGrpSpPr>
                <p:grpSpPr>
                  <a:xfrm>
                    <a:off x="3255" y="1838"/>
                    <a:ext cx="883" cy="2426"/>
                    <a:chOff x="3181" y="1866"/>
                    <a:chExt cx="883" cy="2426"/>
                  </a:xfrm>
                </p:grpSpPr>
                <p:sp>
                  <p:nvSpPr>
                    <p:cNvPr id="1049097" name="Freeform 1049096"/>
                    <p:cNvSpPr/>
                    <p:nvPr/>
                  </p:nvSpPr>
                  <p:spPr bwMode="hidden">
                    <a:xfrm rot="3745734">
                      <a:off x="2505" y="2542"/>
                      <a:ext cx="1650" cy="299"/>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7854266" scaled="1"/>
                    </a:gradFill>
                    <a:ln>
                      <a:noFill/>
                    </a:ln>
                  </p:spPr>
                </p:sp>
                <p:sp>
                  <p:nvSpPr>
                    <p:cNvPr id="1049098" name="Freeform 1049097"/>
                    <p:cNvSpPr/>
                    <p:nvPr/>
                  </p:nvSpPr>
                  <p:spPr bwMode="hidden">
                    <a:xfrm rot="3745734">
                      <a:off x="3387" y="3615"/>
                      <a:ext cx="885" cy="46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81" name="Group 280"/>
                  <p:cNvGrpSpPr/>
                  <p:nvPr/>
                </p:nvGrpSpPr>
                <p:grpSpPr>
                  <a:xfrm>
                    <a:off x="3080" y="1955"/>
                    <a:ext cx="619" cy="2386"/>
                    <a:chOff x="3006" y="1983"/>
                    <a:chExt cx="619" cy="2386"/>
                  </a:xfrm>
                </p:grpSpPr>
                <p:sp>
                  <p:nvSpPr>
                    <p:cNvPr id="1049099" name="Freeform 1049098"/>
                    <p:cNvSpPr/>
                    <p:nvPr/>
                  </p:nvSpPr>
                  <p:spPr bwMode="hidden">
                    <a:xfrm rot="4286817">
                      <a:off x="2329" y="2660"/>
                      <a:ext cx="1601" cy="246"/>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7313182" scaled="1"/>
                    </a:gradFill>
                    <a:ln>
                      <a:noFill/>
                    </a:ln>
                  </p:spPr>
                </p:sp>
                <p:sp>
                  <p:nvSpPr>
                    <p:cNvPr id="1049100" name="Freeform 1049099"/>
                    <p:cNvSpPr/>
                    <p:nvPr/>
                  </p:nvSpPr>
                  <p:spPr bwMode="hidden">
                    <a:xfrm rot="4286817">
                      <a:off x="3003" y="3746"/>
                      <a:ext cx="859" cy="38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82" name="Group 281"/>
                  <p:cNvGrpSpPr/>
                  <p:nvPr/>
                </p:nvGrpSpPr>
                <p:grpSpPr>
                  <a:xfrm>
                    <a:off x="2893" y="2073"/>
                    <a:ext cx="405" cy="2219"/>
                    <a:chOff x="2819" y="2101"/>
                    <a:chExt cx="405" cy="2219"/>
                  </a:xfrm>
                </p:grpSpPr>
                <p:sp>
                  <p:nvSpPr>
                    <p:cNvPr id="1049101" name="Freeform 1049100"/>
                    <p:cNvSpPr/>
                    <p:nvPr/>
                  </p:nvSpPr>
                  <p:spPr bwMode="hidden">
                    <a:xfrm rot="4898955">
                      <a:off x="2207" y="2713"/>
                      <a:ext cx="1471" cy="246"/>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6701044" scaled="1"/>
                    </a:gradFill>
                    <a:ln>
                      <a:noFill/>
                    </a:ln>
                  </p:spPr>
                </p:sp>
                <p:sp>
                  <p:nvSpPr>
                    <p:cNvPr id="1049102" name="Freeform 1049101"/>
                    <p:cNvSpPr/>
                    <p:nvPr/>
                  </p:nvSpPr>
                  <p:spPr bwMode="hidden">
                    <a:xfrm rot="4898955">
                      <a:off x="2636" y="3732"/>
                      <a:ext cx="790" cy="38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83" name="Group 282"/>
                  <p:cNvGrpSpPr/>
                  <p:nvPr/>
                </p:nvGrpSpPr>
                <p:grpSpPr>
                  <a:xfrm>
                    <a:off x="2372" y="2107"/>
                    <a:ext cx="426" cy="2185"/>
                    <a:chOff x="2287" y="2135"/>
                    <a:chExt cx="426" cy="2185"/>
                  </a:xfrm>
                </p:grpSpPr>
                <p:sp>
                  <p:nvSpPr>
                    <p:cNvPr id="1049103" name="Freeform 1049102"/>
                    <p:cNvSpPr/>
                    <p:nvPr/>
                  </p:nvSpPr>
                  <p:spPr bwMode="hidden">
                    <a:xfrm rot="5755659">
                      <a:off x="1901" y="2759"/>
                      <a:ext cx="1437" cy="188"/>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5400000" scaled="1"/>
                    </a:gradFill>
                    <a:ln>
                      <a:noFill/>
                    </a:ln>
                  </p:spPr>
                </p:sp>
                <p:sp>
                  <p:nvSpPr>
                    <p:cNvPr id="1049104" name="Freeform 1049103"/>
                    <p:cNvSpPr/>
                    <p:nvPr/>
                  </p:nvSpPr>
                  <p:spPr bwMode="hidden">
                    <a:xfrm rot="5755659">
                      <a:off x="2049" y="3787"/>
                      <a:ext cx="771" cy="29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grpSp>
          <p:grpSp>
            <p:nvGrpSpPr>
              <p:cNvPr id="284" name="Group 283"/>
              <p:cNvGrpSpPr/>
              <p:nvPr/>
            </p:nvGrpSpPr>
            <p:grpSpPr>
              <a:xfrm>
                <a:off x="74" y="313"/>
                <a:ext cx="5459" cy="3667"/>
                <a:chOff x="74" y="313"/>
                <a:chExt cx="5459" cy="3667"/>
              </a:xfrm>
            </p:grpSpPr>
            <p:grpSp>
              <p:nvGrpSpPr>
                <p:cNvPr id="285" name="Group 284"/>
                <p:cNvGrpSpPr/>
                <p:nvPr/>
              </p:nvGrpSpPr>
              <p:grpSpPr>
                <a:xfrm>
                  <a:off x="74" y="313"/>
                  <a:ext cx="5459" cy="3667"/>
                  <a:chOff x="74" y="313"/>
                  <a:chExt cx="5459" cy="3667"/>
                </a:xfrm>
              </p:grpSpPr>
              <p:sp>
                <p:nvSpPr>
                  <p:cNvPr id="1049105" name="Freeform 1049104"/>
                  <p:cNvSpPr/>
                  <p:nvPr/>
                </p:nvSpPr>
                <p:spPr bwMode="hidden">
                  <a:xfrm flipV="1">
                    <a:off x="2966" y="456"/>
                    <a:ext cx="2567" cy="2046"/>
                  </a:xfrm>
                  <a:custGeom>
                    <a:avLst/>
                    <a:gdLst/>
                    <a:ahLst/>
                    <a:cxnLst/>
                    <a:rect l="0" t="0" r="0" b="0"/>
                    <a:pathLst>
                      <a:path w="18365" h="10800" fill="none" extrusionOk="0">
                        <a:moveTo>
                          <a:pt x="18365" y="5225"/>
                        </a:moveTo>
                        <a:arcTo wR="10800" hR="10800" stAng="1736257" swAng="7000868"/>
                      </a:path>
                      <a:path w="18365" h="10800" stroke="0">
                        <a:moveTo>
                          <a:pt x="18365" y="5225"/>
                        </a:moveTo>
                        <a:arcTo wR="10800" hR="10800" stAng="1736257" swAng="7000868"/>
                        <a:lnTo>
                          <a:pt x="8914" y="0"/>
                        </a:lnTo>
                        <a:close/>
                      </a:path>
                    </a:pathLst>
                  </a:custGeom>
                  <a:noFill/>
                  <a:ln w="9525" cap="flat" cmpd="sng">
                    <a:solidFill>
                      <a:schemeClr val="accent1">
                        <a:alpha val="100000"/>
                      </a:schemeClr>
                    </a:solidFill>
                    <a:prstDash val="solid"/>
                    <a:round/>
                  </a:ln>
                </p:spPr>
              </p:sp>
              <p:sp>
                <p:nvSpPr>
                  <p:cNvPr id="1049106" name="Freeform 1049105"/>
                  <p:cNvSpPr/>
                  <p:nvPr/>
                </p:nvSpPr>
                <p:spPr bwMode="hidden">
                  <a:xfrm flipH="1">
                    <a:off x="388" y="1601"/>
                    <a:ext cx="2016" cy="2379"/>
                  </a:xfrm>
                  <a:custGeom>
                    <a:avLst/>
                    <a:gdLst/>
                    <a:ahLst/>
                    <a:cxnLst/>
                    <a:rect l="0" t="0" r="0" b="0"/>
                    <a:pathLst>
                      <a:path w="15237" h="11152" fill="none" extrusionOk="0">
                        <a:moveTo>
                          <a:pt x="0" y="953"/>
                        </a:moveTo>
                        <a:arcTo wR="10800" hR="10800" stAng="14744770" swAng="6967398"/>
                      </a:path>
                      <a:path w="15237" h="11152" stroke="0">
                        <a:moveTo>
                          <a:pt x="0" y="953"/>
                        </a:moveTo>
                        <a:arcTo wR="10800" hR="10800" stAng="14744770" swAng="6967398"/>
                        <a:lnTo>
                          <a:pt x="4437" y="10800"/>
                        </a:lnTo>
                        <a:close/>
                      </a:path>
                    </a:pathLst>
                  </a:custGeom>
                  <a:noFill/>
                  <a:ln w="9525" cap="flat" cmpd="sng">
                    <a:solidFill>
                      <a:schemeClr val="folHlink">
                        <a:alpha val="100000"/>
                      </a:schemeClr>
                    </a:solidFill>
                    <a:prstDash val="solid"/>
                    <a:round/>
                  </a:ln>
                </p:spPr>
              </p:sp>
              <p:sp>
                <p:nvSpPr>
                  <p:cNvPr id="1049107" name="Freeform 1049106"/>
                  <p:cNvSpPr/>
                  <p:nvPr/>
                </p:nvSpPr>
                <p:spPr bwMode="hidden">
                  <a:xfrm>
                    <a:off x="3029" y="1181"/>
                    <a:ext cx="1426" cy="2379"/>
                  </a:xfrm>
                  <a:custGeom>
                    <a:avLst/>
                    <a:gdLst/>
                    <a:ahLst/>
                    <a:cxnLst/>
                    <a:rect l="0" t="0" r="0" b="0"/>
                    <a:pathLst>
                      <a:path w="17407" h="11152" fill="none" extrusionOk="0">
                        <a:moveTo>
                          <a:pt x="0" y="2256"/>
                        </a:moveTo>
                        <a:arcTo wR="10800" hR="10800" stAng="13937317" swAng="7774851"/>
                      </a:path>
                      <a:path w="17407" h="11152" stroke="0">
                        <a:moveTo>
                          <a:pt x="0" y="2256"/>
                        </a:moveTo>
                        <a:arcTo wR="10800" hR="10800" stAng="13937317" swAng="7774851"/>
                        <a:lnTo>
                          <a:pt x="6607" y="10800"/>
                        </a:lnTo>
                        <a:close/>
                      </a:path>
                    </a:pathLst>
                  </a:custGeom>
                  <a:noFill/>
                  <a:ln w="9525" cap="flat" cmpd="sng">
                    <a:solidFill>
                      <a:schemeClr val="accent1">
                        <a:alpha val="100000"/>
                      </a:schemeClr>
                    </a:solidFill>
                    <a:prstDash val="solid"/>
                    <a:round/>
                  </a:ln>
                </p:spPr>
              </p:sp>
              <p:sp>
                <p:nvSpPr>
                  <p:cNvPr id="1049108" name="Freeform 1049107"/>
                  <p:cNvSpPr/>
                  <p:nvPr/>
                </p:nvSpPr>
                <p:spPr bwMode="hidden">
                  <a:xfrm flipH="1">
                    <a:off x="74" y="813"/>
                    <a:ext cx="2540" cy="2379"/>
                  </a:xfrm>
                  <a:custGeom>
                    <a:avLst/>
                    <a:gdLst/>
                    <a:ahLst/>
                    <a:cxnLst/>
                    <a:rect l="0" t="0" r="0" b="0"/>
                    <a:pathLst>
                      <a:path w="18415" h="11152" fill="none" extrusionOk="0">
                        <a:moveTo>
                          <a:pt x="0" y="3141"/>
                        </a:moveTo>
                        <a:arcTo wR="10800" hR="10800" stAng="13509872" swAng="8202296"/>
                      </a:path>
                      <a:path w="18415" h="11152" stroke="0">
                        <a:moveTo>
                          <a:pt x="0" y="3141"/>
                        </a:moveTo>
                        <a:arcTo wR="10800" hR="10800" stAng="13509872" swAng="8202296"/>
                        <a:lnTo>
                          <a:pt x="7615" y="10800"/>
                        </a:lnTo>
                        <a:close/>
                      </a:path>
                    </a:pathLst>
                  </a:custGeom>
                  <a:noFill/>
                  <a:ln w="9525" cap="flat" cmpd="sng">
                    <a:solidFill>
                      <a:schemeClr val="folHlink">
                        <a:alpha val="100000"/>
                      </a:schemeClr>
                    </a:solidFill>
                    <a:prstDash val="solid"/>
                    <a:round/>
                  </a:ln>
                </p:spPr>
              </p:sp>
              <p:sp>
                <p:nvSpPr>
                  <p:cNvPr id="1049109" name="Freeform 1049108"/>
                  <p:cNvSpPr/>
                  <p:nvPr/>
                </p:nvSpPr>
                <p:spPr bwMode="hidden">
                  <a:xfrm flipH="1">
                    <a:off x="790" y="313"/>
                    <a:ext cx="1850" cy="2304"/>
                  </a:xfrm>
                  <a:custGeom>
                    <a:avLst/>
                    <a:gdLst/>
                    <a:ahLst/>
                    <a:cxnLst/>
                    <a:rect l="0" t="0" r="0" b="0"/>
                    <a:pathLst>
                      <a:path w="15940" h="10800" fill="none" extrusionOk="0">
                        <a:moveTo>
                          <a:pt x="0" y="5007"/>
                        </a:moveTo>
                        <a:arcTo wR="10800" hR="10800" stAng="12745941" swAng="5805659"/>
                      </a:path>
                      <a:path w="15940" h="10800" stroke="0">
                        <a:moveTo>
                          <a:pt x="0" y="5007"/>
                        </a:moveTo>
                        <a:arcTo wR="10800" hR="10800" stAng="12745941" swAng="5805659"/>
                        <a:lnTo>
                          <a:pt x="9116" y="10800"/>
                        </a:lnTo>
                        <a:close/>
                      </a:path>
                    </a:pathLst>
                  </a:custGeom>
                  <a:noFill/>
                  <a:ln w="9525" cap="flat" cmpd="sng">
                    <a:solidFill>
                      <a:schemeClr val="accent1">
                        <a:alpha val="100000"/>
                      </a:schemeClr>
                    </a:solidFill>
                    <a:prstDash val="solid"/>
                    <a:round/>
                  </a:ln>
                </p:spPr>
              </p:sp>
              <p:sp>
                <p:nvSpPr>
                  <p:cNvPr id="1049110" name="Freeform 1049109"/>
                  <p:cNvSpPr/>
                  <p:nvPr/>
                </p:nvSpPr>
                <p:spPr bwMode="hidden">
                  <a:xfrm>
                    <a:off x="2763" y="1281"/>
                    <a:ext cx="764" cy="2304"/>
                  </a:xfrm>
                  <a:custGeom>
                    <a:avLst/>
                    <a:gdLst/>
                    <a:ahLst/>
                    <a:cxnLst/>
                    <a:rect l="0" t="0" r="0" b="0"/>
                    <a:pathLst>
                      <a:path w="15573" h="10800" fill="none" extrusionOk="0">
                        <a:moveTo>
                          <a:pt x="0" y="2256"/>
                        </a:moveTo>
                        <a:arcTo wR="10800" hR="10800" stAng="13937317" swAng="5630215"/>
                      </a:path>
                      <a:path w="15573" h="10800" stroke="0">
                        <a:moveTo>
                          <a:pt x="0" y="2256"/>
                        </a:moveTo>
                        <a:arcTo wR="10800" hR="10800" stAng="13937317" swAng="5630215"/>
                        <a:lnTo>
                          <a:pt x="6607" y="10800"/>
                        </a:lnTo>
                        <a:close/>
                      </a:path>
                    </a:pathLst>
                  </a:custGeom>
                  <a:noFill/>
                  <a:ln w="9525" cap="flat" cmpd="sng">
                    <a:solidFill>
                      <a:schemeClr val="accent2">
                        <a:alpha val="100000"/>
                      </a:schemeClr>
                    </a:solidFill>
                    <a:prstDash val="solid"/>
                    <a:round/>
                  </a:ln>
                </p:spPr>
              </p:sp>
              <p:sp>
                <p:nvSpPr>
                  <p:cNvPr id="1049111" name="Freeform 1049110"/>
                  <p:cNvSpPr/>
                  <p:nvPr/>
                </p:nvSpPr>
                <p:spPr bwMode="hidden">
                  <a:xfrm flipH="1">
                    <a:off x="1800" y="438"/>
                    <a:ext cx="418" cy="1524"/>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grpSp>
            <p:sp>
              <p:nvSpPr>
                <p:cNvPr id="1049112" name="Freeform 1049111"/>
                <p:cNvSpPr/>
                <p:nvPr/>
              </p:nvSpPr>
              <p:spPr bwMode="hidden">
                <a:xfrm rot="20253370">
                  <a:off x="3280" y="1529"/>
                  <a:ext cx="442" cy="837"/>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2">
                      <a:alpha val="100000"/>
                    </a:schemeClr>
                  </a:solidFill>
                  <a:prstDash val="solid"/>
                  <a:round/>
                </a:ln>
              </p:spPr>
            </p:sp>
          </p:grpSp>
        </p:grpSp>
        <p:grpSp>
          <p:nvGrpSpPr>
            <p:cNvPr id="286" name="Group 285"/>
            <p:cNvGrpSpPr/>
            <p:nvPr/>
          </p:nvGrpSpPr>
          <p:grpSpPr>
            <a:xfrm>
              <a:off x="1476" y="449"/>
              <a:ext cx="4038" cy="2966"/>
              <a:chOff x="210" y="337"/>
              <a:chExt cx="5198" cy="3818"/>
            </a:xfrm>
          </p:grpSpPr>
          <p:sp>
            <p:nvSpPr>
              <p:cNvPr id="1049113" name="Freeform 1049112"/>
              <p:cNvSpPr/>
              <p:nvPr/>
            </p:nvSpPr>
            <p:spPr bwMode="hidden">
              <a:xfrm flipH="1">
                <a:off x="1934" y="2382"/>
                <a:ext cx="485" cy="1479"/>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1">
                    <a:alpha val="100000"/>
                  </a:schemeClr>
                </a:solidFill>
                <a:prstDash val="solid"/>
                <a:round/>
              </a:ln>
            </p:spPr>
          </p:sp>
          <p:sp>
            <p:nvSpPr>
              <p:cNvPr id="1049114" name="Freeform 1049113"/>
              <p:cNvSpPr/>
              <p:nvPr/>
            </p:nvSpPr>
            <p:spPr bwMode="hidden">
              <a:xfrm flipH="1">
                <a:off x="1054" y="1851"/>
                <a:ext cx="2122" cy="2304"/>
              </a:xfrm>
              <a:custGeom>
                <a:avLst/>
                <a:gdLst/>
                <a:ahLst/>
                <a:cxnLst/>
                <a:rect l="0" t="0" r="0" b="0"/>
                <a:pathLst>
                  <a:path w="10800" h="10801" fill="none" extrusionOk="0">
                    <a:moveTo>
                      <a:pt x="2733" y="0"/>
                    </a:moveTo>
                    <a:arcTo wR="10800" hR="10800" stAng="17079720" swAng="4632448"/>
                  </a:path>
                  <a:path w="10800" h="10801" stroke="0">
                    <a:moveTo>
                      <a:pt x="2733" y="0"/>
                    </a:moveTo>
                    <a:arcTo wR="10800" hR="10800" stAng="17079720" swAng="4632448"/>
                    <a:lnTo>
                      <a:pt x="0" y="10449"/>
                    </a:lnTo>
                    <a:close/>
                  </a:path>
                </a:pathLst>
              </a:custGeom>
              <a:noFill/>
              <a:ln w="9525" cap="flat" cmpd="sng">
                <a:solidFill>
                  <a:schemeClr val="folHlink">
                    <a:alpha val="100000"/>
                  </a:schemeClr>
                </a:solidFill>
                <a:prstDash val="solid"/>
                <a:round/>
              </a:ln>
            </p:spPr>
          </p:sp>
          <p:sp>
            <p:nvSpPr>
              <p:cNvPr id="1049115" name="Freeform 1049114"/>
              <p:cNvSpPr/>
              <p:nvPr/>
            </p:nvSpPr>
            <p:spPr bwMode="hidden">
              <a:xfrm flipH="1">
                <a:off x="1266" y="1480"/>
                <a:ext cx="1244" cy="2379"/>
              </a:xfrm>
              <a:custGeom>
                <a:avLst/>
                <a:gdLst/>
                <a:ahLst/>
                <a:cxnLst/>
                <a:rect l="0" t="0" r="0" b="0"/>
                <a:pathLst>
                  <a:path w="14470" h="11152" fill="none" extrusionOk="0">
                    <a:moveTo>
                      <a:pt x="0" y="642"/>
                    </a:moveTo>
                    <a:arcTo wR="10800" hR="10800" stAng="15008144" swAng="6704024"/>
                  </a:path>
                  <a:path w="14470" h="11152" stroke="0">
                    <a:moveTo>
                      <a:pt x="0" y="642"/>
                    </a:moveTo>
                    <a:arcTo wR="10800" hR="10800" stAng="15008144" swAng="6704024"/>
                    <a:lnTo>
                      <a:pt x="3670" y="10800"/>
                    </a:lnTo>
                    <a:close/>
                  </a:path>
                </a:pathLst>
              </a:custGeom>
              <a:noFill/>
              <a:ln w="9525" cap="flat" cmpd="sng">
                <a:solidFill>
                  <a:schemeClr val="accent1">
                    <a:alpha val="100000"/>
                  </a:schemeClr>
                </a:solidFill>
                <a:prstDash val="solid"/>
                <a:round/>
              </a:ln>
            </p:spPr>
          </p:sp>
          <p:sp>
            <p:nvSpPr>
              <p:cNvPr id="1049116" name="Freeform 1049115"/>
              <p:cNvSpPr/>
              <p:nvPr/>
            </p:nvSpPr>
            <p:spPr bwMode="hidden">
              <a:xfrm flipH="1">
                <a:off x="210" y="1168"/>
                <a:ext cx="2376" cy="2379"/>
              </a:xfrm>
              <a:custGeom>
                <a:avLst/>
                <a:gdLst/>
                <a:ahLst/>
                <a:cxnLst/>
                <a:rect l="0" t="0" r="0" b="0"/>
                <a:pathLst>
                  <a:path w="17228" h="11152" fill="none" extrusionOk="0">
                    <a:moveTo>
                      <a:pt x="0" y="2120"/>
                    </a:moveTo>
                    <a:arcTo wR="10800" hR="10800" stAng="14008729" swAng="7703439"/>
                  </a:path>
                  <a:path w="17228" h="11152" stroke="0">
                    <a:moveTo>
                      <a:pt x="0" y="2120"/>
                    </a:moveTo>
                    <a:arcTo wR="10800" hR="10800" stAng="14008729" swAng="7703439"/>
                    <a:lnTo>
                      <a:pt x="6428" y="10800"/>
                    </a:lnTo>
                    <a:close/>
                  </a:path>
                </a:pathLst>
              </a:custGeom>
              <a:noFill/>
              <a:ln w="9525" cap="flat" cmpd="sng">
                <a:solidFill>
                  <a:schemeClr val="folHlink">
                    <a:alpha val="100000"/>
                  </a:schemeClr>
                </a:solidFill>
                <a:prstDash val="solid"/>
                <a:round/>
              </a:ln>
            </p:spPr>
          </p:sp>
          <p:sp>
            <p:nvSpPr>
              <p:cNvPr id="1049117" name="Freeform 1049116"/>
              <p:cNvSpPr/>
              <p:nvPr/>
            </p:nvSpPr>
            <p:spPr bwMode="hidden">
              <a:xfrm>
                <a:off x="2840" y="1503"/>
                <a:ext cx="381" cy="2379"/>
              </a:xfrm>
              <a:custGeom>
                <a:avLst/>
                <a:gdLst/>
                <a:ahLst/>
                <a:cxnLst/>
                <a:rect l="0" t="0" r="0" b="0"/>
                <a:pathLst>
                  <a:path w="17407" h="11152" fill="none" extrusionOk="0">
                    <a:moveTo>
                      <a:pt x="0" y="2256"/>
                    </a:moveTo>
                    <a:arcTo wR="10800" hR="10800" stAng="13937317" swAng="7774851"/>
                  </a:path>
                  <a:path w="17407" h="11152" stroke="0">
                    <a:moveTo>
                      <a:pt x="0" y="2256"/>
                    </a:moveTo>
                    <a:arcTo wR="10800" hR="10800" stAng="13937317" swAng="7774851"/>
                    <a:lnTo>
                      <a:pt x="6607" y="10800"/>
                    </a:lnTo>
                    <a:close/>
                  </a:path>
                </a:pathLst>
              </a:custGeom>
              <a:noFill/>
              <a:ln w="9525" cap="flat" cmpd="sng">
                <a:solidFill>
                  <a:schemeClr val="accent1">
                    <a:alpha val="100000"/>
                  </a:schemeClr>
                </a:solidFill>
                <a:prstDash val="solid"/>
                <a:round/>
              </a:ln>
            </p:spPr>
          </p:sp>
          <p:sp>
            <p:nvSpPr>
              <p:cNvPr id="1049118" name="Freeform 1049117"/>
              <p:cNvSpPr/>
              <p:nvPr/>
            </p:nvSpPr>
            <p:spPr bwMode="hidden">
              <a:xfrm>
                <a:off x="2940" y="1492"/>
                <a:ext cx="1004" cy="2379"/>
              </a:xfrm>
              <a:custGeom>
                <a:avLst/>
                <a:gdLst/>
                <a:ahLst/>
                <a:cxnLst/>
                <a:rect l="0" t="0" r="0" b="0"/>
                <a:pathLst>
                  <a:path w="17407" h="11152" fill="none" extrusionOk="0">
                    <a:moveTo>
                      <a:pt x="0" y="2256"/>
                    </a:moveTo>
                    <a:arcTo wR="10800" hR="10800" stAng="13937317" swAng="7774851"/>
                  </a:path>
                  <a:path w="17407" h="11152" stroke="0">
                    <a:moveTo>
                      <a:pt x="0" y="2256"/>
                    </a:moveTo>
                    <a:arcTo wR="10800" hR="10800" stAng="13937317" swAng="7774851"/>
                    <a:lnTo>
                      <a:pt x="6607" y="10800"/>
                    </a:lnTo>
                    <a:close/>
                  </a:path>
                </a:pathLst>
              </a:custGeom>
              <a:noFill/>
              <a:ln w="9525" cap="flat" cmpd="sng">
                <a:solidFill>
                  <a:schemeClr val="folHlink">
                    <a:alpha val="100000"/>
                  </a:schemeClr>
                </a:solidFill>
                <a:prstDash val="solid"/>
                <a:round/>
              </a:ln>
            </p:spPr>
          </p:sp>
          <p:sp>
            <p:nvSpPr>
              <p:cNvPr id="1049119" name="Freeform 1049118"/>
              <p:cNvSpPr/>
              <p:nvPr/>
            </p:nvSpPr>
            <p:spPr bwMode="hidden">
              <a:xfrm>
                <a:off x="3301" y="2635"/>
                <a:ext cx="485" cy="1479"/>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1">
                    <a:alpha val="100000"/>
                  </a:schemeClr>
                </a:solidFill>
                <a:prstDash val="solid"/>
                <a:round/>
              </a:ln>
            </p:spPr>
          </p:sp>
          <p:sp>
            <p:nvSpPr>
              <p:cNvPr id="1049120" name="Freeform 1049119"/>
              <p:cNvSpPr/>
              <p:nvPr/>
            </p:nvSpPr>
            <p:spPr bwMode="hidden">
              <a:xfrm rot="19660756" flipV="1">
                <a:off x="2546" y="2150"/>
                <a:ext cx="442" cy="837"/>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2">
                    <a:alpha val="100000"/>
                  </a:schemeClr>
                </a:solidFill>
                <a:prstDash val="solid"/>
                <a:round/>
              </a:ln>
            </p:spPr>
          </p:sp>
          <p:sp>
            <p:nvSpPr>
              <p:cNvPr id="1049121" name="Freeform 1049120"/>
              <p:cNvSpPr/>
              <p:nvPr/>
            </p:nvSpPr>
            <p:spPr bwMode="hidden">
              <a:xfrm flipH="1">
                <a:off x="489" y="2504"/>
                <a:ext cx="1085" cy="1524"/>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9122" name="Freeform 1049121"/>
              <p:cNvSpPr/>
              <p:nvPr/>
            </p:nvSpPr>
            <p:spPr bwMode="hidden">
              <a:xfrm flipH="1">
                <a:off x="1000" y="893"/>
                <a:ext cx="696" cy="1524"/>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9123" name="Freeform 1049122"/>
              <p:cNvSpPr/>
              <p:nvPr/>
            </p:nvSpPr>
            <p:spPr bwMode="hidden">
              <a:xfrm>
                <a:off x="4401" y="2280"/>
                <a:ext cx="1007" cy="1601"/>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1">
                    <a:alpha val="100000"/>
                  </a:schemeClr>
                </a:solidFill>
                <a:prstDash val="solid"/>
                <a:round/>
              </a:ln>
            </p:spPr>
          </p:sp>
          <p:sp>
            <p:nvSpPr>
              <p:cNvPr id="1049124" name="Freeform 1049123"/>
              <p:cNvSpPr/>
              <p:nvPr/>
            </p:nvSpPr>
            <p:spPr bwMode="hidden">
              <a:xfrm>
                <a:off x="3878" y="1470"/>
                <a:ext cx="1518" cy="1067"/>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9125" name="Freeform 1049124"/>
              <p:cNvSpPr/>
              <p:nvPr/>
            </p:nvSpPr>
            <p:spPr bwMode="hidden">
              <a:xfrm>
                <a:off x="3934" y="337"/>
                <a:ext cx="663" cy="1434"/>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9126" name="Freeform 1049125"/>
              <p:cNvSpPr/>
              <p:nvPr/>
            </p:nvSpPr>
            <p:spPr bwMode="hidden">
              <a:xfrm rot="1346630" flipH="1">
                <a:off x="1702" y="1506"/>
                <a:ext cx="442" cy="837"/>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2">
                    <a:alpha val="100000"/>
                  </a:schemeClr>
                </a:solidFill>
                <a:prstDash val="solid"/>
                <a:round/>
              </a:ln>
            </p:spPr>
          </p:sp>
        </p:grpSp>
      </p:grpSp>
      <p:sp>
        <p:nvSpPr>
          <p:cNvPr id="1049127" name="Title 1049126"/>
          <p:cNvSpPr>
            <a:spLocks noGrp="1"/>
          </p:cNvSpPr>
          <p:nvPr>
            <p:ph type="ctrTitle" sz="quarter"/>
          </p:nvPr>
        </p:nvSpPr>
        <p:spPr>
          <a:xfrm>
            <a:off x="685800" y="1827212"/>
            <a:ext cx="7772400" cy="1627187"/>
          </a:xfrm>
          <a:prstGeom prst="rect">
            <a:avLst/>
          </a:prstGeom>
          <a:noFill/>
          <a:ln>
            <a:noFill/>
          </a:ln>
        </p:spPr>
        <p:txBody>
          <a:bodyPr lIns="91440" tIns="45720" rIns="91440" bIns="45720" anchor="ctr"/>
          <a:lstStyle>
            <a:lvl1pPr algn="l">
              <a:defRPr sz="4400"/>
            </a:lvl1pPr>
          </a:lstStyle>
          <a:p>
            <a:pPr lvl="0"/>
            <a:r>
              <a:rPr lang="en-US" altLang="en-US"/>
              <a:t>Click to edit Master title style</a:t>
            </a:r>
          </a:p>
        </p:txBody>
      </p:sp>
      <p:sp>
        <p:nvSpPr>
          <p:cNvPr id="1049128" name="Subtitle 1049127"/>
          <p:cNvSpPr>
            <a:spLocks noGrp="1"/>
          </p:cNvSpPr>
          <p:nvPr>
            <p:ph type="subTitle" sz="quarter" idx="1"/>
          </p:nvPr>
        </p:nvSpPr>
        <p:spPr>
          <a:xfrm>
            <a:off x="1371600" y="3886200"/>
            <a:ext cx="6400800" cy="1752600"/>
          </a:xfrm>
          <a:prstGeom prst="rect">
            <a:avLst/>
          </a:prstGeom>
          <a:noFill/>
          <a:ln>
            <a:noFill/>
          </a:ln>
        </p:spPr>
        <p:txBody>
          <a:bodyPr lIns="91440" tIns="45720" rIns="91440" bIns="45720"/>
          <a:lstStyle>
            <a:lvl1pPr marL="0" algn="ctr">
              <a:buFontTx/>
              <a:buNone/>
              <a:defRPr sz="3200">
                <a:solidFill>
                  <a:schemeClr val="dk1"/>
                </a:solidFill>
              </a:defRPr>
            </a:lvl1pPr>
            <a:lvl2pPr marL="457200" algn="ctr">
              <a:buFontTx/>
              <a:buNone/>
            </a:lvl2pPr>
            <a:lvl3pPr marL="914400" algn="ctr">
              <a:buFontTx/>
              <a:buNone/>
            </a:lvl3pPr>
            <a:lvl4pPr marL="1371600" algn="ctr">
              <a:buFontTx/>
              <a:buNone/>
            </a:lvl4pPr>
            <a:lvl5pPr marL="1828800" algn="ctr">
              <a:buFontTx/>
              <a:buNone/>
            </a:lvl5pPr>
          </a:lstStyle>
          <a:p>
            <a:pPr lvl="0"/>
            <a:r>
              <a:rPr lang="en-US" altLang="en-US"/>
              <a:t>Click to edit Master subtitle style</a:t>
            </a:r>
          </a:p>
        </p:txBody>
      </p:sp>
      <p:sp>
        <p:nvSpPr>
          <p:cNvPr id="1049129" name="Date Placeholder 1049128"/>
          <p:cNvSpPr>
            <a:spLocks noGrp="1"/>
          </p:cNvSpPr>
          <p:nvPr>
            <p:ph type="dt" sz="quarter"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9130" name="Footer Placeholder 1049129"/>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
        <p:nvSpPr>
          <p:cNvPr id="1049131" name="Slide Number Placeholder 1049130"/>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9132" name="Title 1"/>
          <p:cNvSpPr>
            <a:spLocks noGrp="1"/>
          </p:cNvSpPr>
          <p:nvPr>
            <p:ph type="title"/>
          </p:nvPr>
        </p:nvSpPr>
        <p:spPr/>
        <p:txBody>
          <a:bodyPr/>
          <a:lstStyle/>
          <a:p>
            <a:r>
              <a:rPr lang="en-US" altLang="zh-CN" smtClean="0"/>
              <a:t>Click to edit Master title style</a:t>
            </a:r>
            <a:endParaRPr lang="zh-CN" altLang="en-US"/>
          </a:p>
        </p:txBody>
      </p:sp>
      <p:sp>
        <p:nvSpPr>
          <p:cNvPr id="104913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134" name="Title 1"/>
          <p:cNvSpPr>
            <a:spLocks noGrp="1"/>
          </p:cNvSpPr>
          <p:nvPr>
            <p:ph type="title"/>
          </p:nvPr>
        </p:nvSpPr>
        <p:spPr>
          <a:xfrm>
            <a:off x="623887" y="1709738"/>
            <a:ext cx="7886700" cy="2852737"/>
          </a:xfrm>
        </p:spPr>
        <p:txBody>
          <a:bodyPr anchor="b"/>
          <a:lstStyle>
            <a:lvl1pPr>
              <a:defRPr sz="6000"/>
            </a:lvl1pPr>
          </a:lstStyle>
          <a:p>
            <a:r>
              <a:rPr lang="en-US" altLang="zh-CN" smtClean="0"/>
              <a:t>Click to edit Master title style</a:t>
            </a:r>
            <a:endParaRPr lang="zh-CN" altLang="en-US"/>
          </a:p>
        </p:txBody>
      </p:sp>
      <p:sp>
        <p:nvSpPr>
          <p:cNvPr id="1049135" name="Text Placeholder 2"/>
          <p:cNvSpPr>
            <a:spLocks noGrp="1"/>
          </p:cNvSpPr>
          <p:nvPr>
            <p:ph type="body" idx="1"/>
          </p:nvPr>
        </p:nvSpPr>
        <p:spPr>
          <a:xfrm>
            <a:off x="623887"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CN" smtClean="0"/>
              <a:t>Click to edit Master text styles</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136" name="Title 1"/>
          <p:cNvSpPr>
            <a:spLocks noGrp="1"/>
          </p:cNvSpPr>
          <p:nvPr>
            <p:ph type="title"/>
          </p:nvPr>
        </p:nvSpPr>
        <p:spPr/>
        <p:txBody>
          <a:bodyPr/>
          <a:lstStyle/>
          <a:p>
            <a:r>
              <a:rPr lang="en-US" altLang="zh-CN" smtClean="0"/>
              <a:t>Click to edit Master title style</a:t>
            </a:r>
            <a:endParaRPr lang="zh-CN" altLang="en-US"/>
          </a:p>
        </p:txBody>
      </p:sp>
      <p:sp>
        <p:nvSpPr>
          <p:cNvPr id="1049137"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9138"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139" name="Title 1"/>
          <p:cNvSpPr>
            <a:spLocks noGrp="1"/>
          </p:cNvSpPr>
          <p:nvPr>
            <p:ph type="title"/>
          </p:nvPr>
        </p:nvSpPr>
        <p:spPr>
          <a:xfrm>
            <a:off x="629841" y="365125"/>
            <a:ext cx="7886700" cy="1325563"/>
          </a:xfrm>
        </p:spPr>
        <p:txBody>
          <a:bodyPr/>
          <a:lstStyle/>
          <a:p>
            <a:r>
              <a:rPr lang="en-US" altLang="zh-CN" smtClean="0"/>
              <a:t>Click to edit Master title style</a:t>
            </a:r>
            <a:endParaRPr lang="zh-CN" altLang="en-US"/>
          </a:p>
        </p:txBody>
      </p:sp>
      <p:sp>
        <p:nvSpPr>
          <p:cNvPr id="1049140" name="Text Placeholder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9141" name="Content Placeholder 3"/>
          <p:cNvSpPr>
            <a:spLocks noGrp="1"/>
          </p:cNvSpPr>
          <p:nvPr>
            <p:ph sz="half" idx="2"/>
          </p:nvPr>
        </p:nvSpPr>
        <p:spPr>
          <a:xfrm>
            <a:off x="629841"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9142"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9143"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9144" name="Title 1"/>
          <p:cNvSpPr>
            <a:spLocks noGrp="1"/>
          </p:cNvSpPr>
          <p:nvPr>
            <p:ph type="title"/>
          </p:nvPr>
        </p:nvSpPr>
        <p:spPr/>
        <p:txBody>
          <a:bodyPr/>
          <a:lstStyle/>
          <a:p>
            <a:r>
              <a:rPr lang="en-US" altLang="zh-CN" smtClean="0"/>
              <a:t>Click to edit Master title style</a:t>
            </a:r>
            <a:endParaRPr lang="zh-CN" altLang="en-US"/>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9175" name="Title 1"/>
          <p:cNvSpPr>
            <a:spLocks noGrp="1"/>
          </p:cNvSpPr>
          <p:nvPr>
            <p:ph type="title"/>
          </p:nvPr>
        </p:nvSpPr>
        <p:spPr>
          <a:xfrm>
            <a:off x="623887" y="1709738"/>
            <a:ext cx="7886700" cy="2852737"/>
          </a:xfrm>
        </p:spPr>
        <p:txBody>
          <a:bodyPr anchor="b"/>
          <a:lstStyle>
            <a:lvl1pPr>
              <a:defRPr sz="6000"/>
            </a:lvl1pPr>
          </a:lstStyle>
          <a:p>
            <a:r>
              <a:rPr lang="en-US" altLang="zh-CN" smtClean="0"/>
              <a:t>Click to edit Master title style</a:t>
            </a:r>
            <a:endParaRPr lang="zh-CN" altLang="en-US"/>
          </a:p>
        </p:txBody>
      </p:sp>
      <p:sp>
        <p:nvSpPr>
          <p:cNvPr id="1049176" name="Text Placeholder 2"/>
          <p:cNvSpPr>
            <a:spLocks noGrp="1"/>
          </p:cNvSpPr>
          <p:nvPr>
            <p:ph type="body" idx="1"/>
          </p:nvPr>
        </p:nvSpPr>
        <p:spPr>
          <a:xfrm>
            <a:off x="623887"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CN" smtClean="0"/>
              <a:t>Click to edit Master text styles</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145"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9146"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9147"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148"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9149"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9150" name="Picture Placeholder 2"/>
          <p:cNvSpPr>
            <a:spLocks noGrp="1"/>
          </p:cNvSpPr>
          <p:nvPr>
            <p:ph type="pic" idx="1"/>
          </p:nvPr>
        </p:nvSpPr>
        <p:spPr>
          <a:xfrm>
            <a:off x="3887391" y="987424"/>
            <a:ext cx="4629150" cy="4873625"/>
          </a:xfrm>
        </p:spPr>
        <p:txBody>
          <a:bodyPr/>
          <a:lstStyle>
            <a:lvl1pPr marL="0" indent="0">
              <a:buNone/>
              <a:defRPr sz="3200"/>
            </a:lvl1pPr>
            <a:lvl2pPr marL="457200" indent="0">
              <a:buNone/>
              <a:defRPr sz="28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9151" name="Title 1"/>
          <p:cNvSpPr>
            <a:spLocks noGrp="1"/>
          </p:cNvSpPr>
          <p:nvPr>
            <p:ph type="title"/>
          </p:nvPr>
        </p:nvSpPr>
        <p:spPr/>
        <p:txBody>
          <a:bodyPr/>
          <a:lstStyle/>
          <a:p>
            <a:r>
              <a:rPr lang="en-US" altLang="zh-CN" smtClean="0"/>
              <a:t>Click to edit Master title style</a:t>
            </a:r>
            <a:endParaRPr lang="zh-CN" altLang="en-US"/>
          </a:p>
        </p:txBody>
      </p:sp>
      <p:sp>
        <p:nvSpPr>
          <p:cNvPr id="1049152"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9153"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zh-CN" altLang="en-US"/>
          </a:p>
        </p:txBody>
      </p:sp>
      <p:sp>
        <p:nvSpPr>
          <p:cNvPr id="1049154"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9177" name="Title 1"/>
          <p:cNvSpPr>
            <a:spLocks noGrp="1"/>
          </p:cNvSpPr>
          <p:nvPr>
            <p:ph type="title"/>
          </p:nvPr>
        </p:nvSpPr>
        <p:spPr/>
        <p:txBody>
          <a:bodyPr/>
          <a:lstStyle/>
          <a:p>
            <a:r>
              <a:rPr lang="en-US" altLang="zh-CN" smtClean="0"/>
              <a:t>Click to edit Master title style</a:t>
            </a:r>
            <a:endParaRPr lang="zh-CN" altLang="en-US"/>
          </a:p>
        </p:txBody>
      </p:sp>
      <p:sp>
        <p:nvSpPr>
          <p:cNvPr id="1049178"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9179"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9180" name="Title 1"/>
          <p:cNvSpPr>
            <a:spLocks noGrp="1"/>
          </p:cNvSpPr>
          <p:nvPr>
            <p:ph type="title"/>
          </p:nvPr>
        </p:nvSpPr>
        <p:spPr>
          <a:xfrm>
            <a:off x="629841" y="365125"/>
            <a:ext cx="7886700" cy="1325563"/>
          </a:xfrm>
        </p:spPr>
        <p:txBody>
          <a:bodyPr/>
          <a:lstStyle/>
          <a:p>
            <a:r>
              <a:rPr lang="en-US" altLang="zh-CN" smtClean="0"/>
              <a:t>Click to edit Master title style</a:t>
            </a:r>
            <a:endParaRPr lang="zh-CN" altLang="en-US"/>
          </a:p>
        </p:txBody>
      </p:sp>
      <p:sp>
        <p:nvSpPr>
          <p:cNvPr id="1049181" name="Text Placeholder 2"/>
          <p:cNvSpPr>
            <a:spLocks noGrp="1"/>
          </p:cNvSpPr>
          <p:nvPr>
            <p:ph type="body" idx="1"/>
          </p:nvPr>
        </p:nvSpPr>
        <p:spPr>
          <a:xfrm>
            <a:off x="629841"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9182" name="Content Placeholder 3"/>
          <p:cNvSpPr>
            <a:spLocks noGrp="1"/>
          </p:cNvSpPr>
          <p:nvPr>
            <p:ph sz="half" idx="2"/>
          </p:nvPr>
        </p:nvSpPr>
        <p:spPr>
          <a:xfrm>
            <a:off x="629841"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9183"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9184"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US" altLang="zh-CN" smtClean="0"/>
              <a:t>Click to edit Master title style</a:t>
            </a:r>
            <a:endParaRPr lang="zh-CN" altLang="en-US"/>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9185"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9186"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9187" name="Content Placeholder 2"/>
          <p:cNvSpPr>
            <a:spLocks noGrp="1"/>
          </p:cNvSpPr>
          <p:nvPr>
            <p:ph idx="1"/>
          </p:nvPr>
        </p:nvSpPr>
        <p:spPr>
          <a:xfrm>
            <a:off x="3887391" y="98742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9188" name="Title 1"/>
          <p:cNvSpPr>
            <a:spLocks noGrp="1"/>
          </p:cNvSpPr>
          <p:nvPr>
            <p:ph type="title"/>
          </p:nvPr>
        </p:nvSpPr>
        <p:spPr>
          <a:xfrm>
            <a:off x="629841" y="457200"/>
            <a:ext cx="2949177" cy="1600200"/>
          </a:xfrm>
        </p:spPr>
        <p:txBody>
          <a:bodyPr anchor="b"/>
          <a:lstStyle>
            <a:lvl1pPr>
              <a:defRPr sz="3200"/>
            </a:lvl1pPr>
          </a:lstStyle>
          <a:p>
            <a:r>
              <a:rPr lang="en-US" altLang="zh-CN" smtClean="0"/>
              <a:t>Click to edit Master title style</a:t>
            </a:r>
            <a:endParaRPr lang="zh-CN" altLang="en-US"/>
          </a:p>
        </p:txBody>
      </p:sp>
      <p:sp>
        <p:nvSpPr>
          <p:cNvPr id="1049189" name="Text Placeholder 3"/>
          <p:cNvSpPr>
            <a:spLocks noGrp="1"/>
          </p:cNvSpPr>
          <p:nvPr>
            <p:ph type="body" sz="half" idx="2"/>
          </p:nvPr>
        </p:nvSpPr>
        <p:spPr>
          <a:xfrm>
            <a:off x="629841" y="2057400"/>
            <a:ext cx="294917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9190" name="Picture Placeholder 2"/>
          <p:cNvSpPr>
            <a:spLocks noGrp="1"/>
          </p:cNvSpPr>
          <p:nvPr>
            <p:ph type="pic" idx="1"/>
          </p:nvPr>
        </p:nvSpPr>
        <p:spPr>
          <a:xfrm>
            <a:off x="3887391" y="987424"/>
            <a:ext cx="4629150" cy="4873625"/>
          </a:xfrm>
        </p:spPr>
        <p:txBody>
          <a:bodyPr/>
          <a:lstStyle>
            <a:lvl1pPr marL="0" indent="0">
              <a:buNone/>
              <a:defRPr sz="3200"/>
            </a:lvl1pPr>
            <a:lvl2pPr marL="457200" indent="0">
              <a:buNone/>
              <a:defRPr sz="28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7" name="Group 16"/>
          <p:cNvGrpSpPr/>
          <p:nvPr/>
        </p:nvGrpSpPr>
        <p:grpSpPr>
          <a:xfrm>
            <a:off x="0" y="3902075"/>
            <a:ext cx="3400425" cy="2949575"/>
            <a:chOff x="0" y="2458"/>
            <a:chExt cx="2142" cy="1858"/>
          </a:xfrm>
        </p:grpSpPr>
        <p:sp>
          <p:nvSpPr>
            <p:cNvPr id="1048576" name="Freeform 1048575"/>
            <p:cNvSpPr/>
            <p:nvPr/>
          </p:nvSpPr>
          <p:spPr bwMode="ltGray">
            <a:xfrm>
              <a:off x="0" y="2508"/>
              <a:ext cx="2142" cy="1804"/>
            </a:xfrm>
            <a:custGeom>
              <a:avLst/>
              <a:gdLst/>
              <a:ahLst/>
              <a:cxnLst/>
              <a:rect l="0" t="0" r="0" b="0"/>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path>
              </a:pathLst>
            </a:custGeom>
            <a:gradFill rotWithShape="0">
              <a:gsLst>
                <a:gs pos="0">
                  <a:schemeClr val="lt1">
                    <a:alpha val="100000"/>
                  </a:schemeClr>
                </a:gs>
                <a:gs pos="50000">
                  <a:schemeClr val="dk2">
                    <a:alpha val="100000"/>
                  </a:schemeClr>
                </a:gs>
                <a:gs pos="100000">
                  <a:schemeClr val="lt1">
                    <a:alpha val="100000"/>
                  </a:schemeClr>
                </a:gs>
              </a:gsLst>
              <a:lin ang="2700000" scaled="1"/>
            </a:gradFill>
            <a:ln>
              <a:noFill/>
            </a:ln>
          </p:spPr>
        </p:sp>
        <p:sp>
          <p:nvSpPr>
            <p:cNvPr id="1048577" name="Freeform 1048576"/>
            <p:cNvSpPr/>
            <p:nvPr/>
          </p:nvSpPr>
          <p:spPr bwMode="hidden">
            <a:xfrm>
              <a:off x="0" y="2458"/>
              <a:ext cx="1854" cy="1858"/>
            </a:xfrm>
            <a:custGeom>
              <a:avLst/>
              <a:gdLst/>
              <a:ahLst/>
              <a:cxnLst/>
              <a:rect l="0" t="0" r="0" b="0"/>
              <a:pathLst>
                <a:path w="1854" h="1858">
                  <a:moveTo>
                    <a:pt x="1854" y="1858"/>
                  </a:moveTo>
                  <a:lnTo>
                    <a:pt x="0" y="1858"/>
                  </a:lnTo>
                  <a:lnTo>
                    <a:pt x="0" y="0"/>
                  </a:lnTo>
                  <a:lnTo>
                    <a:pt x="1854" y="1858"/>
                  </a:lnTo>
                  <a:lnTo>
                    <a:pt x="1854" y="1858"/>
                  </a:lnTo>
                </a:path>
              </a:pathLst>
            </a:custGeom>
            <a:gradFill rotWithShape="0">
              <a:gsLst>
                <a:gs pos="0">
                  <a:schemeClr val="dk2">
                    <a:alpha val="100000"/>
                  </a:schemeClr>
                </a:gs>
                <a:gs pos="50000">
                  <a:schemeClr val="lt1">
                    <a:alpha val="100000"/>
                  </a:schemeClr>
                </a:gs>
                <a:gs pos="100000">
                  <a:schemeClr val="dk2">
                    <a:alpha val="100000"/>
                  </a:schemeClr>
                </a:gs>
              </a:gsLst>
              <a:lin ang="18900000" scaled="1"/>
            </a:gradFill>
            <a:ln>
              <a:noFill/>
            </a:ln>
          </p:spPr>
        </p:sp>
        <p:sp>
          <p:nvSpPr>
            <p:cNvPr id="1048578" name="Freeform 1048577"/>
            <p:cNvSpPr/>
            <p:nvPr/>
          </p:nvSpPr>
          <p:spPr bwMode="ltGray">
            <a:xfrm>
              <a:off x="0" y="2735"/>
              <a:ext cx="1745" cy="1577"/>
            </a:xfrm>
            <a:custGeom>
              <a:avLst/>
              <a:gdLst/>
              <a:ahLst/>
              <a:cxnLst/>
              <a:rect l="0" t="0" r="0" b="0"/>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path>
              </a:pathLst>
            </a:custGeom>
            <a:gradFill rotWithShape="0">
              <a:gsLst>
                <a:gs pos="0">
                  <a:schemeClr val="lt1">
                    <a:alpha val="100000"/>
                  </a:schemeClr>
                </a:gs>
                <a:gs pos="50000">
                  <a:schemeClr val="dk2">
                    <a:alpha val="100000"/>
                  </a:schemeClr>
                </a:gs>
                <a:gs pos="100000">
                  <a:schemeClr val="lt1">
                    <a:alpha val="100000"/>
                  </a:schemeClr>
                </a:gs>
              </a:gsLst>
              <a:lin ang="2700000" scaled="1"/>
            </a:gradFill>
            <a:ln>
              <a:noFill/>
            </a:ln>
          </p:spPr>
        </p:sp>
        <p:sp>
          <p:nvSpPr>
            <p:cNvPr id="1048579" name="Freeform 1048578"/>
            <p:cNvSpPr/>
            <p:nvPr/>
          </p:nvSpPr>
          <p:spPr bwMode="ltGray">
            <a:xfrm>
              <a:off x="0" y="2544"/>
              <a:ext cx="1745" cy="1768"/>
            </a:xfrm>
            <a:custGeom>
              <a:avLst/>
              <a:gdLst/>
              <a:ahLst/>
              <a:cxnLst/>
              <a:rect l="0" t="0" r="0" b="0"/>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path>
              </a:pathLst>
            </a:custGeom>
            <a:gradFill rotWithShape="0">
              <a:gsLst>
                <a:gs pos="0">
                  <a:schemeClr val="lt1">
                    <a:alpha val="100000"/>
                  </a:schemeClr>
                </a:gs>
                <a:gs pos="50000">
                  <a:schemeClr val="dk2">
                    <a:alpha val="100000"/>
                  </a:schemeClr>
                </a:gs>
                <a:gs pos="100000">
                  <a:schemeClr val="lt1">
                    <a:alpha val="100000"/>
                  </a:schemeClr>
                </a:gs>
              </a:gsLst>
              <a:lin ang="2700000" scaled="1"/>
            </a:gradFill>
            <a:ln>
              <a:noFill/>
            </a:ln>
          </p:spPr>
        </p:sp>
        <p:sp>
          <p:nvSpPr>
            <p:cNvPr id="1048580" name="Oval 1048579"/>
            <p:cNvSpPr/>
            <p:nvPr/>
          </p:nvSpPr>
          <p:spPr bwMode="ltGray">
            <a:xfrm>
              <a:off x="209" y="2784"/>
              <a:ext cx="86" cy="86"/>
            </a:xfrm>
            <a:prstGeom prst="ellipse">
              <a:avLst/>
            </a:prstGeom>
            <a:gradFill rotWithShape="0">
              <a:gsLst>
                <a:gs pos="0">
                  <a:schemeClr val="dk2">
                    <a:alpha val="100000"/>
                  </a:schemeClr>
                </a:gs>
                <a:gs pos="100000">
                  <a:schemeClr val="lt1">
                    <a:alpha val="100000"/>
                  </a:schemeClr>
                </a:gs>
              </a:gsLst>
              <a:lin ang="18900000" scaled="1"/>
            </a:gradFill>
            <a:ln>
              <a:noFill/>
            </a:ln>
          </p:spPr>
        </p:sp>
        <p:sp>
          <p:nvSpPr>
            <p:cNvPr id="1048581" name="Oval 1048580"/>
            <p:cNvSpPr/>
            <p:nvPr/>
          </p:nvSpPr>
          <p:spPr bwMode="ltGray">
            <a:xfrm>
              <a:off x="1536" y="3884"/>
              <a:ext cx="92" cy="92"/>
            </a:xfrm>
            <a:prstGeom prst="ellipse">
              <a:avLst/>
            </a:prstGeom>
            <a:gradFill rotWithShape="0">
              <a:gsLst>
                <a:gs pos="0">
                  <a:schemeClr val="dk2">
                    <a:alpha val="100000"/>
                  </a:schemeClr>
                </a:gs>
                <a:gs pos="100000">
                  <a:schemeClr val="lt1">
                    <a:alpha val="100000"/>
                  </a:schemeClr>
                </a:gs>
              </a:gsLst>
              <a:lin ang="2700000" scaled="1"/>
            </a:gradFill>
            <a:ln>
              <a:noFill/>
            </a:ln>
          </p:spPr>
        </p:sp>
        <p:sp>
          <p:nvSpPr>
            <p:cNvPr id="1048582" name="Oval 1048581"/>
            <p:cNvSpPr/>
            <p:nvPr/>
          </p:nvSpPr>
          <p:spPr bwMode="ltGray">
            <a:xfrm>
              <a:off x="791" y="2723"/>
              <a:ext cx="121" cy="121"/>
            </a:xfrm>
            <a:prstGeom prst="ellipse">
              <a:avLst/>
            </a:prstGeom>
            <a:gradFill rotWithShape="0">
              <a:gsLst>
                <a:gs pos="0">
                  <a:schemeClr val="dk2">
                    <a:alpha val="100000"/>
                  </a:schemeClr>
                </a:gs>
                <a:gs pos="100000">
                  <a:schemeClr val="lt1">
                    <a:alpha val="100000"/>
                  </a:schemeClr>
                </a:gs>
              </a:gsLst>
              <a:lin ang="18900000" scaled="1"/>
            </a:gradFill>
            <a:ln>
              <a:noFill/>
            </a:ln>
          </p:spPr>
        </p:sp>
      </p:grpSp>
      <p:sp>
        <p:nvSpPr>
          <p:cNvPr id="1048583" name="Title Placeholder 1048582"/>
          <p:cNvSpPr>
            <a:spLocks noGrp="1"/>
          </p:cNvSpPr>
          <p:nvPr>
            <p:ph type="title"/>
          </p:nvPr>
        </p:nvSpPr>
        <p:spPr>
          <a:xfrm>
            <a:off x="457200" y="277812"/>
            <a:ext cx="8229600" cy="1139825"/>
          </a:xfrm>
          <a:prstGeom prst="rect">
            <a:avLst/>
          </a:prstGeom>
          <a:noFill/>
          <a:ln>
            <a:noFill/>
          </a:ln>
        </p:spPr>
        <p:txBody>
          <a:bodyPr lIns="91440" tIns="45720" rIns="91440" bIns="45720" anchor="ctr" anchorCtr="1"/>
          <a:lstStyle/>
          <a:p>
            <a:pPr lvl="0"/>
            <a:r>
              <a:rPr lang="en-US" altLang="en-US"/>
              <a:t>Click to edit Master title style</a:t>
            </a:r>
          </a:p>
        </p:txBody>
      </p:sp>
      <p:sp>
        <p:nvSpPr>
          <p:cNvPr id="1048584" name="Text Placeholder 1048583"/>
          <p:cNvSpPr>
            <a:spLocks noGrp="1"/>
          </p:cNvSpPr>
          <p:nvPr>
            <p:ph type="body" idx="1"/>
          </p:nvPr>
        </p:nvSpPr>
        <p:spPr>
          <a:xfrm>
            <a:off x="457200" y="1600200"/>
            <a:ext cx="8229600" cy="4530725"/>
          </a:xfrm>
          <a:prstGeom prst="rect">
            <a:avLst/>
          </a:prstGeom>
          <a:noFill/>
          <a:ln>
            <a:noFill/>
          </a:ln>
        </p:spPr>
        <p:txBody>
          <a:bodyPr lIns="91440" tIns="45720" rIns="91440" bIns="45720"/>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585" name="Date Placeholder 1048584"/>
          <p:cNvSpPr>
            <a:spLocks noGrp="1"/>
          </p:cNvSpPr>
          <p:nvPr>
            <p:ph type="dt" sz="half" idx="2"/>
          </p:nvPr>
        </p:nvSpPr>
        <p:spPr>
          <a:xfrm>
            <a:off x="457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000">
              <a:effectLst>
                <a:outerShdw blurRad="38100" dist="38100" dir="2700000" algn="tl">
                  <a:srgbClr val="C0C0C0"/>
                </a:outerShdw>
              </a:effectLst>
            </a:endParaRPr>
          </a:p>
        </p:txBody>
      </p:sp>
      <p:sp>
        <p:nvSpPr>
          <p:cNvPr id="1048586" name="Footer Placeholder 1048585"/>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000">
              <a:effectLst>
                <a:outerShdw blurRad="38100" dist="38100" dir="2700000" algn="tl">
                  <a:srgbClr val="C0C0C0"/>
                </a:outerShdw>
              </a:effectLst>
            </a:endParaRPr>
          </a:p>
        </p:txBody>
      </p:sp>
      <p:sp>
        <p:nvSpPr>
          <p:cNvPr id="1048587" name="Slide Number Placeholder 1048586"/>
          <p:cNvSpPr>
            <a:spLocks noGrp="1"/>
          </p:cNvSpPr>
          <p:nvPr>
            <p:ph type="sldNum" sz="quarter" idx="4"/>
          </p:nvPr>
        </p:nvSpPr>
        <p:spPr>
          <a:xfrm>
            <a:off x="6553200" y="6248400"/>
            <a:ext cx="2133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000">
                <a:effectLst>
                  <a:outerShdw blurRad="38100" dist="38100" dir="2700000" algn="tl">
                    <a:srgbClr val="C0C0C0"/>
                  </a:outerShdw>
                </a:effectLst>
              </a:rPr>
              <a:pPr lvl="0" algn="r"/>
              <a:t>‹#›</a:t>
            </a:fld>
            <a:endParaRPr sz="1000">
              <a:effectLst>
                <a:outerShdw blurRad="38100" dist="38100" dir="2700000" algn="tl">
                  <a:srgbClr val="C0C0C0"/>
                </a:outerShdw>
              </a:effectLst>
            </a:endParaRPr>
          </a:p>
        </p:txBody>
      </p:sp>
    </p:spTree>
  </p:cSld>
  <p:clrMap bg1="lt1" tx1="dk1" bg2="dk2" tx2="lt2" accent1="accent1" accent2="accent2" accent3="accent3" accent4="accent4" accent5="accent5" accent6="accent6" hlink="hlink" folHlink="folHlink"/>
  <p:sldLayoutIdLst>
    <p:sldLayoutId id="2147483685" r:id="rId1"/>
    <p:sldLayoutId id="2147483690" r:id="rId2"/>
    <p:sldLayoutId id="2147483691" r:id="rId3"/>
    <p:sldLayoutId id="2147483692" r:id="rId4"/>
    <p:sldLayoutId id="2147483693" r:id="rId5"/>
    <p:sldLayoutId id="2147483694" r:id="rId6"/>
    <p:sldLayoutId id="2147483695" r:id="rId7"/>
    <p:sldLayoutId id="2147483716" r:id="rId8"/>
    <p:sldLayoutId id="2147483717" r:id="rId9"/>
    <p:sldLayoutId id="2147483718" r:id="rId10"/>
    <p:sldLayoutId id="2147483719" r:id="rId11"/>
  </p:sldLayoutIdLst>
  <p:hf sldNum="0" ftr="0" dt="0"/>
  <p:txStyles>
    <p:title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p:titleStyle>
    <p:bodyStyle>
      <a:lvl1pPr marL="342900" indent="-342900" algn="l" rtl="0" eaLnBrk="1" fontAlgn="base" latinLnBrk="1" hangingPunct="1">
        <a:lnSpc>
          <a:spcPct val="100000"/>
        </a:lnSpc>
        <a:spcBef>
          <a:spcPct val="20000"/>
        </a:spcBef>
        <a:spcAft>
          <a:spcPct val="0"/>
        </a:spcAft>
        <a:buClr>
          <a:schemeClr val="hlink"/>
        </a:buClr>
        <a:buSzPct val="75000"/>
        <a:buFont typeface="Wingdings" pitchFamily="2" charset="2"/>
        <a:buChar char="l"/>
        <a:defRPr sz="3200" b="0" i="0" baseline="0">
          <a:solidFill>
            <a:schemeClr val="dk1"/>
          </a:solidFill>
          <a:effectLst>
            <a:outerShdw blurRad="38100" dist="38100" dir="2700000" algn="tl">
              <a:srgbClr val="C0C0C0"/>
            </a:outerShdw>
          </a:effectLst>
          <a:latin typeface="Arial" charset="0"/>
          <a:sym typeface="Arial" charset="0"/>
        </a:defRPr>
      </a:lvl1pPr>
      <a:lvl2pPr marL="742950" indent="-285750" algn="l" rtl="0" eaLnBrk="1" fontAlgn="base" latinLnBrk="1" hangingPunct="1">
        <a:lnSpc>
          <a:spcPct val="100000"/>
        </a:lnSpc>
        <a:spcBef>
          <a:spcPct val="20000"/>
        </a:spcBef>
        <a:spcAft>
          <a:spcPct val="0"/>
        </a:spcAft>
        <a:buClr>
          <a:schemeClr val="lt2"/>
        </a:buClr>
        <a:buSzPct val="75000"/>
        <a:buFont typeface="Wingdings" pitchFamily="2" charset="2"/>
        <a:buChar char="l"/>
        <a:defRPr sz="2800" b="0" i="0" baseline="0">
          <a:solidFill>
            <a:schemeClr val="dk1"/>
          </a:solidFill>
          <a:effectLst>
            <a:outerShdw blurRad="38100" dist="38100" dir="2700000" algn="tl">
              <a:srgbClr val="C0C0C0"/>
            </a:outerShdw>
          </a:effectLst>
          <a:latin typeface="Arial" charset="0"/>
          <a:sym typeface="Arial" charset="0"/>
        </a:defRPr>
      </a:lvl2pPr>
      <a:lvl3pPr marL="1143000" indent="-228600" algn="l" rtl="0" eaLnBrk="1" fontAlgn="base" latinLnBrk="1" hangingPunct="1">
        <a:lnSpc>
          <a:spcPct val="100000"/>
        </a:lnSpc>
        <a:spcBef>
          <a:spcPct val="20000"/>
        </a:spcBef>
        <a:spcAft>
          <a:spcPct val="0"/>
        </a:spcAft>
        <a:buClr>
          <a:schemeClr val="accent2"/>
        </a:buClr>
        <a:buSzPct val="75000"/>
        <a:buFont typeface="Wingdings" pitchFamily="2" charset="2"/>
        <a:buChar char="l"/>
        <a:defRPr sz="2400" b="0" i="0" baseline="0">
          <a:solidFill>
            <a:schemeClr val="dk1"/>
          </a:solidFill>
          <a:effectLst>
            <a:outerShdw blurRad="38100" dist="38100" dir="2700000" algn="tl">
              <a:srgbClr val="C0C0C0"/>
            </a:outerShdw>
          </a:effectLst>
          <a:latin typeface="Arial" charset="0"/>
          <a:sym typeface="Arial" charset="0"/>
        </a:defRPr>
      </a:lvl3pPr>
      <a:lvl4pPr marL="1600200" indent="-228600" algn="l" rtl="0" eaLnBrk="1" fontAlgn="base" latinLnBrk="1" hangingPunct="1">
        <a:lnSpc>
          <a:spcPct val="100000"/>
        </a:lnSpc>
        <a:spcBef>
          <a:spcPct val="20000"/>
        </a:spcBef>
        <a:spcAft>
          <a:spcPct val="0"/>
        </a:spcAft>
        <a:buClr>
          <a:schemeClr val="folHlink"/>
        </a:buClr>
        <a:buSzPct val="75000"/>
        <a:buFont typeface="Wingdings" pitchFamily="2" charset="2"/>
        <a:buChar char="l"/>
        <a:defRPr sz="2000" b="0" i="0" baseline="0">
          <a:solidFill>
            <a:schemeClr val="dk1"/>
          </a:solidFill>
          <a:effectLst>
            <a:outerShdw blurRad="38100" dist="38100" dir="2700000" algn="tl">
              <a:srgbClr val="C0C0C0"/>
            </a:outerShdw>
          </a:effectLst>
          <a:latin typeface="Arial" charset="0"/>
          <a:sym typeface="Arial" charset="0"/>
        </a:defRPr>
      </a:lvl4pPr>
      <a:lvl5pPr marL="2057400" indent="-228600" algn="l" rtl="0" eaLnBrk="1" fontAlgn="base" latinLnBrk="1" hangingPunct="1">
        <a:lnSpc>
          <a:spcPct val="100000"/>
        </a:lnSpc>
        <a:spcBef>
          <a:spcPct val="20000"/>
        </a:spcBef>
        <a:spcAft>
          <a:spcPct val="0"/>
        </a:spcAft>
        <a:buClr>
          <a:schemeClr val="dk1"/>
        </a:buClr>
        <a:buSzPct val="75000"/>
        <a:buFont typeface="Wingdings" pitchFamily="2" charset="2"/>
        <a:buChar char="l"/>
        <a:defRPr sz="2000" b="0" i="0" baseline="0">
          <a:solidFill>
            <a:schemeClr val="dk1"/>
          </a:solidFill>
          <a:effectLst>
            <a:outerShdw blurRad="38100" dist="38100" dir="2700000" algn="tl">
              <a:srgbClr val="C0C0C0"/>
            </a:outerShdw>
          </a:effectLst>
          <a:latin typeface="Arial" charset="0"/>
          <a:sym typeface="Arial" charset="0"/>
        </a:defRPr>
      </a:lvl5pPr>
    </p:bodyStyle>
    <p:other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dkHorz">
          <a:fgClr>
            <a:schemeClr val="dk2"/>
          </a:fgClr>
          <a:bgClr>
            <a:schemeClr val="lt1"/>
          </a:bgClr>
        </a:pattFill>
        <a:effectLst/>
      </p:bgPr>
    </p:bg>
    <p:spTree>
      <p:nvGrpSpPr>
        <p:cNvPr id="1" name=""/>
        <p:cNvGrpSpPr/>
        <p:nvPr/>
      </p:nvGrpSpPr>
      <p:grpSpPr>
        <a:xfrm>
          <a:off x="0" y="0"/>
          <a:ext cx="0" cy="0"/>
          <a:chOff x="0" y="0"/>
          <a:chExt cx="0" cy="0"/>
        </a:xfrm>
      </p:grpSpPr>
      <p:grpSp>
        <p:nvGrpSpPr>
          <p:cNvPr id="143" name="Group 142"/>
          <p:cNvGrpSpPr/>
          <p:nvPr/>
        </p:nvGrpSpPr>
        <p:grpSpPr>
          <a:xfrm>
            <a:off x="0" y="2438400"/>
            <a:ext cx="9144000" cy="4046537"/>
            <a:chOff x="0" y="1536"/>
            <a:chExt cx="5760" cy="2549"/>
          </a:xfrm>
        </p:grpSpPr>
        <p:sp>
          <p:nvSpPr>
            <p:cNvPr id="1048792" name="Rectangle 1048791"/>
            <p:cNvSpPr/>
            <p:nvPr/>
          </p:nvSpPr>
          <p:spPr bwMode="hidden">
            <a:xfrm rot="20175250">
              <a:off x="2121" y="2592"/>
              <a:ext cx="3072" cy="384"/>
            </a:xfrm>
            <a:prstGeom prst="rect">
              <a:avLst/>
            </a:prstGeom>
            <a:gradFill rotWithShape="0">
              <a:gsLst>
                <a:gs pos="0">
                  <a:schemeClr val="lt1">
                    <a:shade val="94118"/>
                    <a:alpha val="100000"/>
                  </a:schemeClr>
                </a:gs>
                <a:gs pos="50000">
                  <a:schemeClr val="lt1">
                    <a:alpha val="100000"/>
                  </a:schemeClr>
                </a:gs>
                <a:gs pos="100000">
                  <a:schemeClr val="lt1">
                    <a:shade val="94118"/>
                    <a:alpha val="100000"/>
                  </a:schemeClr>
                </a:gs>
              </a:gsLst>
              <a:lin ang="18900000" scaled="1"/>
            </a:gradFill>
            <a:ln>
              <a:noFill/>
            </a:ln>
          </p:spPr>
        </p:sp>
        <p:sp>
          <p:nvSpPr>
            <p:cNvPr id="1048793" name="Freeform 1048792"/>
            <p:cNvSpPr/>
            <p:nvPr/>
          </p:nvSpPr>
          <p:spPr bwMode="hidden">
            <a:xfrm>
              <a:off x="0" y="2664"/>
              <a:ext cx="2688" cy="1224"/>
            </a:xfrm>
            <a:custGeom>
              <a:avLst/>
              <a:gdLst/>
              <a:ahLst/>
              <a:cxnLst/>
              <a:rect l="0" t="0" r="0" b="0"/>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path>
              </a:pathLst>
            </a:custGeom>
            <a:solidFill>
              <a:schemeClr val="dk2"/>
            </a:solidFill>
            <a:ln>
              <a:noFill/>
            </a:ln>
          </p:spPr>
        </p:sp>
        <p:sp>
          <p:nvSpPr>
            <p:cNvPr id="1048794" name="Freeform 1048793"/>
            <p:cNvSpPr/>
            <p:nvPr/>
          </p:nvSpPr>
          <p:spPr bwMode="hidden">
            <a:xfrm>
              <a:off x="3359" y="1536"/>
              <a:ext cx="2401" cy="1232"/>
            </a:xfrm>
            <a:custGeom>
              <a:avLst/>
              <a:gdLst/>
              <a:ahLst/>
              <a:cxnLst/>
              <a:rect l="0" t="0" r="0" b="0"/>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path>
              </a:pathLst>
            </a:custGeom>
            <a:solidFill>
              <a:schemeClr val="dk2"/>
            </a:solidFill>
            <a:ln>
              <a:noFill/>
            </a:ln>
          </p:spPr>
        </p:sp>
        <p:sp>
          <p:nvSpPr>
            <p:cNvPr id="1048795" name="Freeform 1048794"/>
            <p:cNvSpPr/>
            <p:nvPr/>
          </p:nvSpPr>
          <p:spPr bwMode="hidden">
            <a:xfrm>
              <a:off x="3792" y="1536"/>
              <a:ext cx="1968" cy="762"/>
            </a:xfrm>
            <a:custGeom>
              <a:avLst/>
              <a:gdLst/>
              <a:ahLst/>
              <a:cxnLst/>
              <a:rect l="0" t="0" r="0" b="0"/>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dk2">
                    <a:tint val="81961"/>
                    <a:alpha val="100000"/>
                  </a:schemeClr>
                </a:gs>
                <a:gs pos="100000">
                  <a:schemeClr val="dk2">
                    <a:alpha val="100000"/>
                  </a:schemeClr>
                </a:gs>
              </a:gsLst>
              <a:lin ang="2700000" scaled="1"/>
            </a:gradFill>
            <a:ln>
              <a:noFill/>
            </a:ln>
          </p:spPr>
        </p:sp>
        <p:sp>
          <p:nvSpPr>
            <p:cNvPr id="1048796" name="Freeform 1048795"/>
            <p:cNvSpPr/>
            <p:nvPr/>
          </p:nvSpPr>
          <p:spPr bwMode="hidden">
            <a:xfrm>
              <a:off x="3599" y="2477"/>
              <a:ext cx="186" cy="120"/>
            </a:xfrm>
            <a:custGeom>
              <a:avLst/>
              <a:gdLst/>
              <a:ahLst/>
              <a:cxnLst/>
              <a:rect l="0" t="0" r="0" b="0"/>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path>
              </a:pathLst>
            </a:custGeom>
            <a:solidFill>
              <a:schemeClr val="lt1"/>
            </a:solidFill>
            <a:ln>
              <a:noFill/>
            </a:ln>
          </p:spPr>
        </p:sp>
        <p:sp>
          <p:nvSpPr>
            <p:cNvPr id="1048797" name="Freeform 1048796"/>
            <p:cNvSpPr/>
            <p:nvPr/>
          </p:nvSpPr>
          <p:spPr bwMode="hidden">
            <a:xfrm>
              <a:off x="3779" y="2393"/>
              <a:ext cx="185" cy="120"/>
            </a:xfrm>
            <a:custGeom>
              <a:avLst/>
              <a:gdLst/>
              <a:ahLst/>
              <a:cxnLst/>
              <a:rect l="0" t="0" r="0" b="0"/>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path>
              </a:pathLst>
            </a:custGeom>
            <a:solidFill>
              <a:schemeClr val="lt1"/>
            </a:solidFill>
            <a:ln>
              <a:noFill/>
            </a:ln>
          </p:spPr>
        </p:sp>
        <p:sp>
          <p:nvSpPr>
            <p:cNvPr id="1048798" name="Freeform 1048797"/>
            <p:cNvSpPr/>
            <p:nvPr/>
          </p:nvSpPr>
          <p:spPr bwMode="hidden">
            <a:xfrm>
              <a:off x="3839" y="1836"/>
              <a:ext cx="528" cy="275"/>
            </a:xfrm>
            <a:custGeom>
              <a:avLst/>
              <a:gdLst/>
              <a:ahLst/>
              <a:cxnLst/>
              <a:rect l="0" t="0" r="0" b="0"/>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path>
              </a:pathLst>
            </a:custGeom>
            <a:solidFill>
              <a:schemeClr val="lt1"/>
            </a:solidFill>
            <a:ln>
              <a:noFill/>
            </a:ln>
          </p:spPr>
        </p:sp>
        <p:sp>
          <p:nvSpPr>
            <p:cNvPr id="1048799" name="Freeform 1048798"/>
            <p:cNvSpPr/>
            <p:nvPr/>
          </p:nvSpPr>
          <p:spPr bwMode="hidden">
            <a:xfrm>
              <a:off x="3676" y="2015"/>
              <a:ext cx="721" cy="306"/>
            </a:xfrm>
            <a:custGeom>
              <a:avLst/>
              <a:gdLst/>
              <a:ahLst/>
              <a:cxnLst/>
              <a:rect l="0" t="0" r="0" b="0"/>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path>
              </a:pathLst>
            </a:custGeom>
            <a:solidFill>
              <a:schemeClr val="lt1"/>
            </a:solidFill>
            <a:ln>
              <a:noFill/>
            </a:ln>
          </p:spPr>
        </p:sp>
        <p:sp>
          <p:nvSpPr>
            <p:cNvPr id="1048800" name="Freeform 1048799"/>
            <p:cNvSpPr/>
            <p:nvPr/>
          </p:nvSpPr>
          <p:spPr bwMode="hidden">
            <a:xfrm>
              <a:off x="3358" y="1890"/>
              <a:ext cx="2400" cy="881"/>
            </a:xfrm>
            <a:custGeom>
              <a:avLst/>
              <a:gdLst/>
              <a:ahLst/>
              <a:cxnLst/>
              <a:rect l="0" t="0" r="0" b="0"/>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path>
              </a:pathLst>
            </a:custGeom>
            <a:solidFill>
              <a:schemeClr val="lt1"/>
            </a:solidFill>
            <a:ln>
              <a:noFill/>
            </a:ln>
          </p:spPr>
        </p:sp>
        <p:sp>
          <p:nvSpPr>
            <p:cNvPr id="1048801" name="Freeform 1048800"/>
            <p:cNvSpPr/>
            <p:nvPr/>
          </p:nvSpPr>
          <p:spPr bwMode="hidden">
            <a:xfrm>
              <a:off x="3839" y="1854"/>
              <a:ext cx="577" cy="258"/>
            </a:xfrm>
            <a:custGeom>
              <a:avLst/>
              <a:gdLst/>
              <a:ahLst/>
              <a:cxnLst/>
              <a:rect l="0" t="0" r="0" b="0"/>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path>
              </a:pathLst>
            </a:custGeom>
            <a:gradFill rotWithShape="0">
              <a:gsLst>
                <a:gs pos="0">
                  <a:schemeClr val="dk2">
                    <a:tint val="94118"/>
                    <a:alpha val="100000"/>
                  </a:schemeClr>
                </a:gs>
                <a:gs pos="100000">
                  <a:schemeClr val="dk2">
                    <a:alpha val="100000"/>
                  </a:schemeClr>
                </a:gs>
              </a:gsLst>
              <a:lin ang="2700000" scaled="1"/>
            </a:gradFill>
            <a:ln>
              <a:noFill/>
            </a:ln>
          </p:spPr>
        </p:sp>
        <p:sp>
          <p:nvSpPr>
            <p:cNvPr id="1048802" name="Freeform 1048801"/>
            <p:cNvSpPr/>
            <p:nvPr/>
          </p:nvSpPr>
          <p:spPr bwMode="hidden">
            <a:xfrm>
              <a:off x="5327" y="1642"/>
              <a:ext cx="5" cy="1"/>
            </a:xfrm>
            <a:custGeom>
              <a:avLst/>
              <a:gdLst/>
              <a:ahLst/>
              <a:cxnLst/>
              <a:rect l="0" t="0" r="0" b="0"/>
              <a:pathLst>
                <a:path w="5">
                  <a:moveTo>
                    <a:pt x="0" y="0"/>
                  </a:moveTo>
                  <a:lnTo>
                    <a:pt x="5" y="0"/>
                  </a:lnTo>
                  <a:lnTo>
                    <a:pt x="0" y="0"/>
                  </a:lnTo>
                  <a:lnTo>
                    <a:pt x="0" y="0"/>
                  </a:lnTo>
                </a:path>
              </a:pathLst>
            </a:custGeom>
            <a:solidFill>
              <a:srgbClr val="FED1AD"/>
            </a:solidFill>
            <a:ln>
              <a:noFill/>
            </a:ln>
          </p:spPr>
        </p:sp>
        <p:sp>
          <p:nvSpPr>
            <p:cNvPr id="1048803" name="Freeform 1048802"/>
            <p:cNvSpPr/>
            <p:nvPr/>
          </p:nvSpPr>
          <p:spPr bwMode="hidden">
            <a:xfrm>
              <a:off x="3839" y="1728"/>
              <a:ext cx="716" cy="383"/>
            </a:xfrm>
            <a:custGeom>
              <a:avLst/>
              <a:gdLst/>
              <a:ahLst/>
              <a:cxnLst/>
              <a:rect l="0" t="0" r="0" b="0"/>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dk2">
                    <a:tint val="94118"/>
                    <a:alpha val="100000"/>
                  </a:schemeClr>
                </a:gs>
                <a:gs pos="100000">
                  <a:schemeClr val="dk2">
                    <a:alpha val="100000"/>
                  </a:schemeClr>
                </a:gs>
              </a:gsLst>
              <a:lin ang="2700000" scaled="1"/>
            </a:gradFill>
            <a:ln>
              <a:noFill/>
            </a:ln>
          </p:spPr>
        </p:sp>
        <p:sp>
          <p:nvSpPr>
            <p:cNvPr id="1048804" name="Freeform 1048803"/>
            <p:cNvSpPr/>
            <p:nvPr/>
          </p:nvSpPr>
          <p:spPr bwMode="hidden">
            <a:xfrm>
              <a:off x="3453" y="2271"/>
              <a:ext cx="318" cy="225"/>
            </a:xfrm>
            <a:custGeom>
              <a:avLst/>
              <a:gdLst/>
              <a:ahLst/>
              <a:cxnLst/>
              <a:rect l="0" t="0" r="0" b="0"/>
              <a:pathLst>
                <a:path w="318" h="225">
                  <a:moveTo>
                    <a:pt x="6" y="225"/>
                  </a:moveTo>
                  <a:lnTo>
                    <a:pt x="0" y="195"/>
                  </a:lnTo>
                  <a:lnTo>
                    <a:pt x="315" y="0"/>
                  </a:lnTo>
                  <a:lnTo>
                    <a:pt x="303" y="27"/>
                  </a:lnTo>
                  <a:lnTo>
                    <a:pt x="318" y="42"/>
                  </a:lnTo>
                </a:path>
              </a:pathLst>
            </a:custGeom>
            <a:gradFill rotWithShape="0">
              <a:gsLst>
                <a:gs pos="0">
                  <a:schemeClr val="dk2">
                    <a:tint val="94118"/>
                    <a:alpha val="100000"/>
                  </a:schemeClr>
                </a:gs>
                <a:gs pos="100000">
                  <a:schemeClr val="dk2">
                    <a:alpha val="100000"/>
                  </a:schemeClr>
                </a:gs>
              </a:gsLst>
              <a:lin ang="2700000" scaled="1"/>
            </a:gradFill>
            <a:ln>
              <a:noFill/>
            </a:ln>
          </p:spPr>
        </p:sp>
        <p:sp>
          <p:nvSpPr>
            <p:cNvPr id="1048805" name="Freeform 1048804"/>
            <p:cNvSpPr/>
            <p:nvPr/>
          </p:nvSpPr>
          <p:spPr bwMode="hidden">
            <a:xfrm>
              <a:off x="0" y="2658"/>
              <a:ext cx="2595" cy="933"/>
            </a:xfrm>
            <a:custGeom>
              <a:avLst/>
              <a:gdLst/>
              <a:ahLst/>
              <a:cxnLst/>
              <a:rect l="0" t="0" r="0" b="0"/>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path>
              </a:pathLst>
            </a:custGeom>
            <a:gradFill rotWithShape="0">
              <a:gsLst>
                <a:gs pos="0">
                  <a:schemeClr val="dk2">
                    <a:tint val="81961"/>
                    <a:alpha val="100000"/>
                  </a:schemeClr>
                </a:gs>
                <a:gs pos="100000">
                  <a:schemeClr val="dk2">
                    <a:alpha val="100000"/>
                  </a:schemeClr>
                </a:gs>
              </a:gsLst>
              <a:lin ang="2700000" scaled="1"/>
            </a:gradFill>
            <a:ln>
              <a:noFill/>
            </a:ln>
          </p:spPr>
        </p:sp>
        <p:sp>
          <p:nvSpPr>
            <p:cNvPr id="1048806" name="Freeform 1048805"/>
            <p:cNvSpPr/>
            <p:nvPr/>
          </p:nvSpPr>
          <p:spPr bwMode="hidden">
            <a:xfrm>
              <a:off x="0" y="2994"/>
              <a:ext cx="2723" cy="1091"/>
            </a:xfrm>
            <a:custGeom>
              <a:avLst/>
              <a:gdLst/>
              <a:ahLst/>
              <a:cxnLst/>
              <a:rect l="0" t="0" r="0" b="0"/>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path>
              </a:pathLst>
            </a:custGeom>
            <a:solidFill>
              <a:schemeClr val="lt1"/>
            </a:solidFill>
            <a:ln>
              <a:noFill/>
            </a:ln>
          </p:spPr>
        </p:sp>
      </p:grpSp>
      <p:sp>
        <p:nvSpPr>
          <p:cNvPr id="1048807" name="Title Placeholder 1048806"/>
          <p:cNvSpPr>
            <a:spLocks noGrp="1"/>
          </p:cNvSpPr>
          <p:nvPr>
            <p:ph type="title"/>
          </p:nvPr>
        </p:nvSpPr>
        <p:spPr>
          <a:xfrm>
            <a:off x="457200" y="274637"/>
            <a:ext cx="8229600" cy="1143000"/>
          </a:xfrm>
          <a:prstGeom prst="rect">
            <a:avLst/>
          </a:prstGeom>
          <a:noFill/>
          <a:ln>
            <a:noFill/>
          </a:ln>
        </p:spPr>
        <p:txBody>
          <a:bodyPr lIns="91440" tIns="45720" rIns="91440" bIns="45720" anchor="ctr" anchorCtr="1"/>
          <a:lstStyle/>
          <a:p>
            <a:pPr lvl="0"/>
            <a:r>
              <a:rPr lang="en-US" altLang="en-US"/>
              <a:t>Click to edit Master title style</a:t>
            </a:r>
          </a:p>
        </p:txBody>
      </p:sp>
      <p:sp>
        <p:nvSpPr>
          <p:cNvPr id="1048808" name="Date Placeholder 1048807"/>
          <p:cNvSpPr>
            <a:spLocks noGrp="1"/>
          </p:cNvSpPr>
          <p:nvPr>
            <p:ph type="dt" sz="half" idx="2"/>
          </p:nvPr>
        </p:nvSpPr>
        <p:spPr>
          <a:xfrm>
            <a:off x="457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200">
              <a:latin typeface="Garamond" pitchFamily="18" charset="0"/>
            </a:endParaRPr>
          </a:p>
        </p:txBody>
      </p:sp>
      <p:sp>
        <p:nvSpPr>
          <p:cNvPr id="1048809" name="Footer Placeholder 1048808"/>
          <p:cNvSpPr>
            <a:spLocks noGrp="1"/>
          </p:cNvSpPr>
          <p:nvPr>
            <p:ph type="ftr" sz="quarter" idx="3"/>
          </p:nvPr>
        </p:nvSpPr>
        <p:spPr>
          <a:xfrm>
            <a:off x="3124200" y="6248400"/>
            <a:ext cx="2895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200">
              <a:latin typeface="Garamond" pitchFamily="18" charset="0"/>
            </a:endParaRPr>
          </a:p>
        </p:txBody>
      </p:sp>
      <p:sp>
        <p:nvSpPr>
          <p:cNvPr id="1048810" name="Slide Number Placeholder 1048809"/>
          <p:cNvSpPr>
            <a:spLocks noGrp="1"/>
          </p:cNvSpPr>
          <p:nvPr>
            <p:ph type="sldNum" sz="quarter" idx="4"/>
          </p:nvPr>
        </p:nvSpPr>
        <p:spPr>
          <a:xfrm>
            <a:off x="6553200" y="6248400"/>
            <a:ext cx="2133600" cy="457200"/>
          </a:xfrm>
          <a:prstGeom prst="rect">
            <a:avLst/>
          </a:prstGeom>
          <a:noFill/>
          <a:ln>
            <a:noFill/>
          </a:ln>
        </p:spPr>
        <p:txBody>
          <a:bodyPr lIns="91440" tIns="45720" rIns="91440" bIns="45720" anchor="b"/>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200">
                <a:latin typeface="Garamond" pitchFamily="18" charset="0"/>
              </a:rPr>
              <a:pPr lvl="0" algn="r"/>
              <a:t>‹#›</a:t>
            </a:fld>
            <a:endParaRPr sz="1200">
              <a:latin typeface="Garamond" pitchFamily="18" charset="0"/>
            </a:endParaRPr>
          </a:p>
        </p:txBody>
      </p:sp>
      <p:sp>
        <p:nvSpPr>
          <p:cNvPr id="1048811" name="Text Placeholder 1048810"/>
          <p:cNvSpPr>
            <a:spLocks noGrp="1"/>
          </p:cNvSpPr>
          <p:nvPr>
            <p:ph type="body" idx="1"/>
          </p:nvPr>
        </p:nvSpPr>
        <p:spPr>
          <a:xfrm>
            <a:off x="457200" y="1600200"/>
            <a:ext cx="8229600" cy="4495800"/>
          </a:xfrm>
          <a:prstGeom prst="rect">
            <a:avLst/>
          </a:prstGeom>
          <a:noFill/>
          <a:ln>
            <a:noFill/>
          </a:ln>
        </p:spPr>
        <p:txBody>
          <a:bodyPr lIns="91440" tIns="45720" rIns="91440" bIns="45720"/>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dk2" tx2="lt2" accent1="accent1" accent2="accent2" accent3="accent3" accent4="accent4" accent5="accent5" accent6="accent6" hlink="hlink" folHlink="folHlink"/>
  <p:sldLayoutIdLst>
    <p:sldLayoutId id="2147483687" r:id="rId1"/>
    <p:sldLayoutId id="2147483696" r:id="rId2"/>
    <p:sldLayoutId id="2147483697" r:id="rId3"/>
    <p:sldLayoutId id="2147483698" r:id="rId4"/>
    <p:sldLayoutId id="2147483699" r:id="rId5"/>
    <p:sldLayoutId id="2147483700" r:id="rId6"/>
    <p:sldLayoutId id="2147483711" r:id="rId7"/>
    <p:sldLayoutId id="2147483712" r:id="rId8"/>
    <p:sldLayoutId id="2147483713" r:id="rId9"/>
    <p:sldLayoutId id="2147483714" r:id="rId10"/>
    <p:sldLayoutId id="2147483715" r:id="rId11"/>
  </p:sldLayoutIdLst>
  <p:hf sldNum="0" ftr="0" dt="0"/>
  <p:txStyles>
    <p:titleStyle>
      <a:lvl1pPr marL="0" indent="0" algn="ctr" rtl="0" eaLnBrk="1" fontAlgn="base" latinLnBrk="1" hangingPunct="1">
        <a:lnSpc>
          <a:spcPct val="100000"/>
        </a:lnSpc>
        <a:spcBef>
          <a:spcPct val="0"/>
        </a:spcBef>
        <a:spcAft>
          <a:spcPct val="0"/>
        </a:spcAft>
        <a:buFontTx/>
        <a:buNone/>
        <a:defRPr sz="4400" b="1" i="0" baseline="0">
          <a:solidFill>
            <a:schemeClr val="lt2"/>
          </a:solidFill>
          <a:effectLst>
            <a:outerShdw blurRad="38100" dist="38100" dir="2700000" algn="tl">
              <a:srgbClr val="C0C0C0"/>
            </a:outerShdw>
          </a:effectLst>
          <a:latin typeface="Garamond" pitchFamily="18" charset="0"/>
          <a:sym typeface="Arial" charset="0"/>
        </a:defRPr>
      </a:lvl1pPr>
    </p:titleStyle>
    <p:bodyStyle>
      <a:lvl1pPr marL="342900" indent="-342900" algn="l" rtl="0" eaLnBrk="1" fontAlgn="base" latinLnBrk="1" hangingPunct="1">
        <a:lnSpc>
          <a:spcPct val="100000"/>
        </a:lnSpc>
        <a:spcBef>
          <a:spcPct val="20000"/>
        </a:spcBef>
        <a:spcAft>
          <a:spcPct val="0"/>
        </a:spcAft>
        <a:buClr>
          <a:schemeClr val="hlink"/>
        </a:buClr>
        <a:buSzPct val="100000"/>
        <a:buFontTx/>
        <a:buChar char="•"/>
        <a:defRPr sz="3200" b="0" i="0" baseline="0">
          <a:solidFill>
            <a:schemeClr val="dk1"/>
          </a:solidFill>
          <a:effectLst>
            <a:outerShdw blurRad="38100" dist="38100" dir="2700000" algn="tl">
              <a:srgbClr val="C0C0C0"/>
            </a:outerShdw>
          </a:effectLst>
          <a:latin typeface="Garamond" pitchFamily="18" charset="0"/>
          <a:sym typeface="Arial" charset="0"/>
        </a:defRPr>
      </a:lvl1pPr>
      <a:lvl2pPr marL="742950" indent="-285750" algn="l" rtl="0" eaLnBrk="1" fontAlgn="base" latinLnBrk="1" hangingPunct="1">
        <a:lnSpc>
          <a:spcPct val="100000"/>
        </a:lnSpc>
        <a:spcBef>
          <a:spcPct val="20000"/>
        </a:spcBef>
        <a:spcAft>
          <a:spcPct val="0"/>
        </a:spcAft>
        <a:buSzPct val="100000"/>
        <a:buFontTx/>
        <a:buChar char="–"/>
        <a:defRPr sz="2800" b="0" i="0" baseline="0">
          <a:solidFill>
            <a:schemeClr val="dk1"/>
          </a:solidFill>
          <a:effectLst>
            <a:outerShdw blurRad="38100" dist="38100" dir="2700000" algn="tl">
              <a:srgbClr val="C0C0C0"/>
            </a:outerShdw>
          </a:effectLst>
          <a:latin typeface="Garamond" pitchFamily="18" charset="0"/>
          <a:sym typeface="Arial" charset="0"/>
        </a:defRPr>
      </a:lvl2pPr>
      <a:lvl3pPr marL="1143000" indent="-228600" algn="l" rtl="0" eaLnBrk="1" fontAlgn="base" latinLnBrk="1" hangingPunct="1">
        <a:lnSpc>
          <a:spcPct val="100000"/>
        </a:lnSpc>
        <a:spcBef>
          <a:spcPct val="20000"/>
        </a:spcBef>
        <a:spcAft>
          <a:spcPct val="0"/>
        </a:spcAft>
        <a:buClr>
          <a:schemeClr val="lt2"/>
        </a:buClr>
        <a:buSzPct val="100000"/>
        <a:buFontTx/>
        <a:buChar char="•"/>
        <a:defRPr sz="2400" b="0" i="0" baseline="0">
          <a:solidFill>
            <a:schemeClr val="dk1"/>
          </a:solidFill>
          <a:effectLst>
            <a:outerShdw blurRad="38100" dist="38100" dir="2700000" algn="tl">
              <a:srgbClr val="C0C0C0"/>
            </a:outerShdw>
          </a:effectLst>
          <a:latin typeface="Garamond" pitchFamily="18" charset="0"/>
          <a:sym typeface="Arial" charset="0"/>
        </a:defRPr>
      </a:lvl3pPr>
      <a:lvl4pPr marL="1600200" indent="-228600" algn="l" rtl="0" eaLnBrk="1" fontAlgn="base" latinLnBrk="1" hangingPunct="1">
        <a:lnSpc>
          <a:spcPct val="100000"/>
        </a:lnSpc>
        <a:spcBef>
          <a:spcPct val="20000"/>
        </a:spcBef>
        <a:spcAft>
          <a:spcPct val="0"/>
        </a:spcAft>
        <a:buSzPct val="100000"/>
        <a:buFontTx/>
        <a:buChar char="–"/>
        <a:defRPr sz="2000" b="0" i="0" baseline="0">
          <a:solidFill>
            <a:schemeClr val="dk1"/>
          </a:solidFill>
          <a:effectLst>
            <a:outerShdw blurRad="38100" dist="38100" dir="2700000" algn="tl">
              <a:srgbClr val="C0C0C0"/>
            </a:outerShdw>
          </a:effectLst>
          <a:latin typeface="Garamond" pitchFamily="18" charset="0"/>
          <a:sym typeface="Arial" charset="0"/>
        </a:defRPr>
      </a:lvl4pPr>
      <a:lvl5pPr marL="2057400" indent="-228600" algn="l" rtl="0" eaLnBrk="1" fontAlgn="base" latinLnBrk="1" hangingPunct="1">
        <a:lnSpc>
          <a:spcPct val="100000"/>
        </a:lnSpc>
        <a:spcBef>
          <a:spcPct val="20000"/>
        </a:spcBef>
        <a:spcAft>
          <a:spcPct val="0"/>
        </a:spcAft>
        <a:buClr>
          <a:schemeClr val="folHlink"/>
        </a:buClr>
        <a:buSzPct val="100000"/>
        <a:buFontTx/>
        <a:buChar char="•"/>
        <a:defRPr sz="2000" b="0" i="0" baseline="0">
          <a:solidFill>
            <a:schemeClr val="dk1"/>
          </a:solidFill>
          <a:effectLst>
            <a:outerShdw blurRad="38100" dist="38100" dir="2700000" algn="tl">
              <a:srgbClr val="C0C0C0"/>
            </a:outerShdw>
          </a:effectLst>
          <a:latin typeface="Garamond" pitchFamily="18" charset="0"/>
          <a:sym typeface="Arial" charset="0"/>
        </a:defRPr>
      </a:lvl5pPr>
    </p:bodyStyle>
    <p:other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grpSp>
        <p:nvGrpSpPr>
          <p:cNvPr id="183" name="Group 182"/>
          <p:cNvGrpSpPr/>
          <p:nvPr/>
        </p:nvGrpSpPr>
        <p:grpSpPr>
          <a:xfrm>
            <a:off x="6303962" y="0"/>
            <a:ext cx="2840037" cy="3254375"/>
            <a:chOff x="3115" y="0"/>
            <a:chExt cx="2170" cy="2486"/>
          </a:xfrm>
        </p:grpSpPr>
        <p:grpSp>
          <p:nvGrpSpPr>
            <p:cNvPr id="184" name="Group 183"/>
            <p:cNvGrpSpPr/>
            <p:nvPr/>
          </p:nvGrpSpPr>
          <p:grpSpPr>
            <a:xfrm>
              <a:off x="4080" y="1910"/>
              <a:ext cx="768" cy="576"/>
              <a:chOff x="0" y="0"/>
              <a:chExt cx="768" cy="576"/>
            </a:xfrm>
          </p:grpSpPr>
          <p:sp>
            <p:nvSpPr>
              <p:cNvPr id="1048869" name="Oval 1048868"/>
              <p:cNvSpPr/>
              <p:nvPr/>
            </p:nvSpPr>
            <p:spPr bwMode="hidden">
              <a:xfrm>
                <a:off x="0" y="0"/>
                <a:ext cx="768" cy="576"/>
              </a:xfrm>
              <a:prstGeom prst="ellipse">
                <a:avLst/>
              </a:prstGeom>
              <a:gradFill rotWithShape="0">
                <a:gsLst>
                  <a:gs pos="0">
                    <a:schemeClr val="dk2">
                      <a:alpha val="100000"/>
                    </a:schemeClr>
                  </a:gs>
                  <a:gs pos="100000">
                    <a:schemeClr val="lt1">
                      <a:alpha val="100000"/>
                    </a:schemeClr>
                  </a:gs>
                </a:gsLst>
                <a:path path="shape">
                  <a:fillToRect l="50000" t="50000" r="50000" b="50000"/>
                </a:path>
              </a:gradFill>
              <a:ln>
                <a:noFill/>
              </a:ln>
            </p:spPr>
          </p:sp>
          <p:sp>
            <p:nvSpPr>
              <p:cNvPr id="1048870" name="Oval 1048869"/>
              <p:cNvSpPr/>
              <p:nvPr/>
            </p:nvSpPr>
            <p:spPr bwMode="hidden">
              <a:xfrm>
                <a:off x="276" y="252"/>
                <a:ext cx="185" cy="108"/>
              </a:xfrm>
              <a:prstGeom prst="ellipse">
                <a:avLst/>
              </a:prstGeom>
              <a:gradFill rotWithShape="0">
                <a:gsLst>
                  <a:gs pos="0">
                    <a:schemeClr val="accent1">
                      <a:alpha val="100000"/>
                    </a:schemeClr>
                  </a:gs>
                  <a:gs pos="100000">
                    <a:schemeClr val="dk2">
                      <a:alpha val="100000"/>
                    </a:schemeClr>
                  </a:gs>
                </a:gsLst>
                <a:path path="shape">
                  <a:fillToRect l="50000" t="50000" r="50000" b="50000"/>
                </a:path>
              </a:gradFill>
              <a:ln>
                <a:noFill/>
              </a:ln>
            </p:spPr>
          </p:sp>
        </p:grpSp>
        <p:grpSp>
          <p:nvGrpSpPr>
            <p:cNvPr id="185" name="Group 184"/>
            <p:cNvGrpSpPr/>
            <p:nvPr/>
          </p:nvGrpSpPr>
          <p:grpSpPr>
            <a:xfrm>
              <a:off x="4257" y="1103"/>
              <a:ext cx="768" cy="576"/>
              <a:chOff x="0" y="0"/>
              <a:chExt cx="768" cy="576"/>
            </a:xfrm>
          </p:grpSpPr>
          <p:sp>
            <p:nvSpPr>
              <p:cNvPr id="1048871" name="Oval 1048870"/>
              <p:cNvSpPr/>
              <p:nvPr/>
            </p:nvSpPr>
            <p:spPr bwMode="hidden">
              <a:xfrm>
                <a:off x="0" y="0"/>
                <a:ext cx="768" cy="576"/>
              </a:xfrm>
              <a:prstGeom prst="ellipse">
                <a:avLst/>
              </a:prstGeom>
              <a:gradFill rotWithShape="0">
                <a:gsLst>
                  <a:gs pos="0">
                    <a:schemeClr val="dk2">
                      <a:alpha val="100000"/>
                    </a:schemeClr>
                  </a:gs>
                  <a:gs pos="100000">
                    <a:schemeClr val="lt1">
                      <a:alpha val="100000"/>
                    </a:schemeClr>
                  </a:gs>
                </a:gsLst>
                <a:path path="shape">
                  <a:fillToRect l="50000" t="50000" r="50000" b="50000"/>
                </a:path>
              </a:gradFill>
              <a:ln>
                <a:noFill/>
              </a:ln>
            </p:spPr>
          </p:sp>
          <p:sp>
            <p:nvSpPr>
              <p:cNvPr id="1048872" name="Oval 1048871"/>
              <p:cNvSpPr/>
              <p:nvPr/>
            </p:nvSpPr>
            <p:spPr bwMode="hidden">
              <a:xfrm>
                <a:off x="276" y="252"/>
                <a:ext cx="185" cy="108"/>
              </a:xfrm>
              <a:prstGeom prst="ellipse">
                <a:avLst/>
              </a:prstGeom>
              <a:gradFill rotWithShape="0">
                <a:gsLst>
                  <a:gs pos="0">
                    <a:schemeClr val="accent1">
                      <a:alpha val="100000"/>
                    </a:schemeClr>
                  </a:gs>
                  <a:gs pos="100000">
                    <a:schemeClr val="dk2">
                      <a:alpha val="100000"/>
                    </a:schemeClr>
                  </a:gs>
                </a:gsLst>
                <a:path path="shape">
                  <a:fillToRect l="50000" t="50000" r="50000" b="50000"/>
                </a:path>
              </a:gradFill>
              <a:ln>
                <a:noFill/>
              </a:ln>
            </p:spPr>
          </p:sp>
        </p:grpSp>
        <p:grpSp>
          <p:nvGrpSpPr>
            <p:cNvPr id="186" name="Group 185"/>
            <p:cNvGrpSpPr/>
            <p:nvPr/>
          </p:nvGrpSpPr>
          <p:grpSpPr>
            <a:xfrm>
              <a:off x="3134" y="0"/>
              <a:ext cx="768" cy="576"/>
              <a:chOff x="0" y="0"/>
              <a:chExt cx="768" cy="576"/>
            </a:xfrm>
          </p:grpSpPr>
          <p:sp>
            <p:nvSpPr>
              <p:cNvPr id="1048873" name="Oval 1048872"/>
              <p:cNvSpPr/>
              <p:nvPr/>
            </p:nvSpPr>
            <p:spPr bwMode="hidden">
              <a:xfrm>
                <a:off x="0" y="0"/>
                <a:ext cx="768" cy="576"/>
              </a:xfrm>
              <a:prstGeom prst="ellipse">
                <a:avLst/>
              </a:prstGeom>
              <a:gradFill rotWithShape="0">
                <a:gsLst>
                  <a:gs pos="0">
                    <a:schemeClr val="dk2">
                      <a:alpha val="100000"/>
                    </a:schemeClr>
                  </a:gs>
                  <a:gs pos="100000">
                    <a:schemeClr val="lt1">
                      <a:alpha val="100000"/>
                    </a:schemeClr>
                  </a:gs>
                </a:gsLst>
                <a:path path="shape">
                  <a:fillToRect l="50000" t="50000" r="50000" b="50000"/>
                </a:path>
              </a:gradFill>
              <a:ln>
                <a:noFill/>
              </a:ln>
            </p:spPr>
          </p:sp>
          <p:sp>
            <p:nvSpPr>
              <p:cNvPr id="1048874" name="Oval 1048873"/>
              <p:cNvSpPr/>
              <p:nvPr/>
            </p:nvSpPr>
            <p:spPr bwMode="hidden">
              <a:xfrm>
                <a:off x="276" y="252"/>
                <a:ext cx="185" cy="108"/>
              </a:xfrm>
              <a:prstGeom prst="ellipse">
                <a:avLst/>
              </a:prstGeom>
              <a:gradFill rotWithShape="0">
                <a:gsLst>
                  <a:gs pos="0">
                    <a:schemeClr val="accent1">
                      <a:alpha val="100000"/>
                    </a:schemeClr>
                  </a:gs>
                  <a:gs pos="100000">
                    <a:schemeClr val="dk2">
                      <a:alpha val="100000"/>
                    </a:schemeClr>
                  </a:gs>
                </a:gsLst>
                <a:path path="shape">
                  <a:fillToRect l="50000" t="50000" r="50000" b="50000"/>
                </a:path>
              </a:gradFill>
              <a:ln>
                <a:noFill/>
              </a:ln>
            </p:spPr>
          </p:sp>
        </p:grpSp>
        <p:grpSp>
          <p:nvGrpSpPr>
            <p:cNvPr id="187" name="Group 186"/>
            <p:cNvGrpSpPr/>
            <p:nvPr/>
          </p:nvGrpSpPr>
          <p:grpSpPr>
            <a:xfrm>
              <a:off x="3115" y="0"/>
              <a:ext cx="2170" cy="1702"/>
              <a:chOff x="3115" y="0"/>
              <a:chExt cx="2170" cy="1702"/>
            </a:xfrm>
          </p:grpSpPr>
          <p:grpSp>
            <p:nvGrpSpPr>
              <p:cNvPr id="188" name="Group 187"/>
              <p:cNvGrpSpPr/>
              <p:nvPr/>
            </p:nvGrpSpPr>
            <p:grpSpPr>
              <a:xfrm>
                <a:off x="3640" y="308"/>
                <a:ext cx="1145" cy="844"/>
                <a:chOff x="1265" y="814"/>
                <a:chExt cx="2919" cy="2151"/>
              </a:xfrm>
            </p:grpSpPr>
            <p:sp>
              <p:nvSpPr>
                <p:cNvPr id="1048875" name="Oval 1048874"/>
                <p:cNvSpPr/>
                <p:nvPr/>
              </p:nvSpPr>
              <p:spPr bwMode="hidden">
                <a:xfrm>
                  <a:off x="1265" y="814"/>
                  <a:ext cx="2919" cy="2151"/>
                </a:xfrm>
                <a:prstGeom prst="ellipse">
                  <a:avLst/>
                </a:prstGeom>
                <a:gradFill rotWithShape="0">
                  <a:gsLst>
                    <a:gs pos="0">
                      <a:schemeClr val="dk2">
                        <a:alpha val="100000"/>
                      </a:schemeClr>
                    </a:gs>
                    <a:gs pos="100000">
                      <a:schemeClr val="lt1">
                        <a:alpha val="100000"/>
                      </a:schemeClr>
                    </a:gs>
                  </a:gsLst>
                  <a:path path="shape">
                    <a:fillToRect l="50000" t="50000" r="50000" b="50000"/>
                  </a:path>
                </a:gradFill>
                <a:ln>
                  <a:noFill/>
                </a:ln>
              </p:spPr>
            </p:sp>
            <p:sp>
              <p:nvSpPr>
                <p:cNvPr id="1048876" name="Oval 1048875"/>
                <p:cNvSpPr/>
                <p:nvPr/>
              </p:nvSpPr>
              <p:spPr bwMode="hidden">
                <a:xfrm>
                  <a:off x="2380" y="1601"/>
                  <a:ext cx="579" cy="406"/>
                </a:xfrm>
                <a:prstGeom prst="ellipse">
                  <a:avLst/>
                </a:prstGeom>
                <a:gradFill rotWithShape="0">
                  <a:gsLst>
                    <a:gs pos="0">
                      <a:schemeClr val="accent2">
                        <a:alpha val="100000"/>
                      </a:schemeClr>
                    </a:gs>
                    <a:gs pos="100000">
                      <a:schemeClr val="dk2">
                        <a:alpha val="100000"/>
                      </a:schemeClr>
                    </a:gs>
                  </a:gsLst>
                  <a:path path="shape">
                    <a:fillToRect l="50000" t="50000" r="50000" b="50000"/>
                  </a:path>
                </a:gradFill>
                <a:ln>
                  <a:noFill/>
                </a:ln>
              </p:spPr>
            </p:sp>
          </p:grpSp>
          <p:grpSp>
            <p:nvGrpSpPr>
              <p:cNvPr id="189" name="Group 188"/>
              <p:cNvGrpSpPr/>
              <p:nvPr/>
            </p:nvGrpSpPr>
            <p:grpSpPr>
              <a:xfrm>
                <a:off x="3115" y="0"/>
                <a:ext cx="2145" cy="1702"/>
                <a:chOff x="3115" y="0"/>
                <a:chExt cx="2145" cy="1702"/>
              </a:xfrm>
            </p:grpSpPr>
            <p:grpSp>
              <p:nvGrpSpPr>
                <p:cNvPr id="190" name="Group 189"/>
                <p:cNvGrpSpPr/>
                <p:nvPr/>
              </p:nvGrpSpPr>
              <p:grpSpPr>
                <a:xfrm>
                  <a:off x="4505" y="589"/>
                  <a:ext cx="493" cy="912"/>
                  <a:chOff x="3471" y="1530"/>
                  <a:chExt cx="1258" cy="2327"/>
                </a:xfrm>
              </p:grpSpPr>
              <p:sp>
                <p:nvSpPr>
                  <p:cNvPr id="1048877" name="Freeform 1048876"/>
                  <p:cNvSpPr/>
                  <p:nvPr/>
                </p:nvSpPr>
                <p:spPr bwMode="hidden">
                  <a:xfrm rot="2711883">
                    <a:off x="2765" y="2236"/>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8888116" scaled="1"/>
                  </a:gradFill>
                  <a:ln>
                    <a:noFill/>
                  </a:ln>
                </p:spPr>
              </p:sp>
              <p:sp>
                <p:nvSpPr>
                  <p:cNvPr id="1048878" name="Freeform 1048877"/>
                  <p:cNvSpPr/>
                  <p:nvPr/>
                </p:nvSpPr>
                <p:spPr bwMode="hidden">
                  <a:xfrm rot="2711883">
                    <a:off x="4022" y="3149"/>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191" name="Group 190"/>
                <p:cNvGrpSpPr/>
                <p:nvPr/>
              </p:nvGrpSpPr>
              <p:grpSpPr>
                <a:xfrm>
                  <a:off x="4267" y="781"/>
                  <a:ext cx="966" cy="522"/>
                  <a:chOff x="2864" y="2019"/>
                  <a:chExt cx="2463" cy="1332"/>
                </a:xfrm>
              </p:grpSpPr>
              <p:sp>
                <p:nvSpPr>
                  <p:cNvPr id="1048879" name="Freeform 1048878"/>
                  <p:cNvSpPr/>
                  <p:nvPr/>
                </p:nvSpPr>
                <p:spPr bwMode="hidden">
                  <a:xfrm rot="2104081">
                    <a:off x="2864" y="2019"/>
                    <a:ext cx="1814" cy="347"/>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9495918" scaled="1"/>
                  </a:gradFill>
                  <a:ln>
                    <a:noFill/>
                  </a:ln>
                </p:spPr>
              </p:sp>
              <p:sp>
                <p:nvSpPr>
                  <p:cNvPr id="1048880" name="Freeform 1048879"/>
                  <p:cNvSpPr/>
                  <p:nvPr/>
                </p:nvSpPr>
                <p:spPr bwMode="hidden">
                  <a:xfrm rot="2104081">
                    <a:off x="4353" y="2806"/>
                    <a:ext cx="974" cy="54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19495918" scaled="1"/>
                  </a:gradFill>
                  <a:ln>
                    <a:noFill/>
                  </a:ln>
                </p:spPr>
              </p:sp>
            </p:grpSp>
            <p:grpSp>
              <p:nvGrpSpPr>
                <p:cNvPr id="192" name="Group 191"/>
                <p:cNvGrpSpPr/>
                <p:nvPr/>
              </p:nvGrpSpPr>
              <p:grpSpPr>
                <a:xfrm>
                  <a:off x="4280" y="707"/>
                  <a:ext cx="971" cy="417"/>
                  <a:chOff x="2897" y="1832"/>
                  <a:chExt cx="2477" cy="1064"/>
                </a:xfrm>
              </p:grpSpPr>
              <p:sp>
                <p:nvSpPr>
                  <p:cNvPr id="1048881" name="Freeform 1048880"/>
                  <p:cNvSpPr/>
                  <p:nvPr/>
                </p:nvSpPr>
                <p:spPr bwMode="hidden">
                  <a:xfrm rot="1582914">
                    <a:off x="2897" y="1832"/>
                    <a:ext cx="1736" cy="30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0017086" scaled="1"/>
                  </a:gradFill>
                  <a:ln>
                    <a:noFill/>
                  </a:ln>
                </p:spPr>
              </p:sp>
              <p:sp>
                <p:nvSpPr>
                  <p:cNvPr id="1048882" name="Freeform 1048881"/>
                  <p:cNvSpPr/>
                  <p:nvPr/>
                </p:nvSpPr>
                <p:spPr bwMode="hidden">
                  <a:xfrm rot="1582914">
                    <a:off x="4442" y="2420"/>
                    <a:ext cx="932" cy="47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0017086" scaled="1"/>
                  </a:gradFill>
                  <a:ln>
                    <a:noFill/>
                  </a:ln>
                </p:spPr>
              </p:sp>
            </p:grpSp>
            <p:grpSp>
              <p:nvGrpSpPr>
                <p:cNvPr id="193" name="Group 192"/>
                <p:cNvGrpSpPr/>
                <p:nvPr/>
              </p:nvGrpSpPr>
              <p:grpSpPr>
                <a:xfrm>
                  <a:off x="4291" y="630"/>
                  <a:ext cx="969" cy="364"/>
                  <a:chOff x="2924" y="1636"/>
                  <a:chExt cx="2472" cy="927"/>
                </a:xfrm>
              </p:grpSpPr>
              <p:sp>
                <p:nvSpPr>
                  <p:cNvPr id="1048883" name="Freeform 1048882"/>
                  <p:cNvSpPr/>
                  <p:nvPr/>
                </p:nvSpPr>
                <p:spPr bwMode="hidden">
                  <a:xfrm rot="1080363">
                    <a:off x="2924" y="1636"/>
                    <a:ext cx="1677" cy="33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0519638" scaled="1"/>
                  </a:gradFill>
                  <a:ln>
                    <a:noFill/>
                  </a:ln>
                </p:spPr>
              </p:sp>
              <p:sp>
                <p:nvSpPr>
                  <p:cNvPr id="1048884" name="Freeform 1048883"/>
                  <p:cNvSpPr/>
                  <p:nvPr/>
                </p:nvSpPr>
                <p:spPr bwMode="hidden">
                  <a:xfrm rot="1080363">
                    <a:off x="4495" y="2037"/>
                    <a:ext cx="901" cy="52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0519638" scaled="1"/>
                  </a:gradFill>
                  <a:ln>
                    <a:noFill/>
                  </a:ln>
                </p:spPr>
              </p:sp>
            </p:grpSp>
            <p:grpSp>
              <p:nvGrpSpPr>
                <p:cNvPr id="194" name="Group 193"/>
                <p:cNvGrpSpPr/>
                <p:nvPr/>
              </p:nvGrpSpPr>
              <p:grpSpPr>
                <a:xfrm>
                  <a:off x="4304" y="543"/>
                  <a:ext cx="918" cy="258"/>
                  <a:chOff x="2958" y="1414"/>
                  <a:chExt cx="2342" cy="657"/>
                </a:xfrm>
              </p:grpSpPr>
              <p:sp>
                <p:nvSpPr>
                  <p:cNvPr id="1048885" name="Freeform 1048884"/>
                  <p:cNvSpPr/>
                  <p:nvPr/>
                </p:nvSpPr>
                <p:spPr bwMode="hidden">
                  <a:xfrm rot="463793">
                    <a:off x="2958" y="1414"/>
                    <a:ext cx="1545"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1136206" scaled="1"/>
                  </a:gradFill>
                  <a:ln>
                    <a:noFill/>
                  </a:ln>
                </p:spPr>
              </p:sp>
              <p:sp>
                <p:nvSpPr>
                  <p:cNvPr id="1048886" name="Freeform 1048885"/>
                  <p:cNvSpPr/>
                  <p:nvPr/>
                </p:nvSpPr>
                <p:spPr bwMode="hidden">
                  <a:xfrm rot="463793">
                    <a:off x="4470" y="1582"/>
                    <a:ext cx="830" cy="48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1136206" scaled="1"/>
                  </a:gradFill>
                  <a:ln>
                    <a:noFill/>
                  </a:ln>
                </p:spPr>
              </p:sp>
            </p:grpSp>
            <p:grpSp>
              <p:nvGrpSpPr>
                <p:cNvPr id="195" name="Group 194"/>
                <p:cNvGrpSpPr/>
                <p:nvPr/>
              </p:nvGrpSpPr>
              <p:grpSpPr>
                <a:xfrm>
                  <a:off x="4314" y="487"/>
                  <a:ext cx="843" cy="134"/>
                  <a:chOff x="2983" y="1269"/>
                  <a:chExt cx="2150" cy="343"/>
                </a:xfrm>
              </p:grpSpPr>
              <p:sp>
                <p:nvSpPr>
                  <p:cNvPr id="1048887" name="Freeform 1048886"/>
                  <p:cNvSpPr/>
                  <p:nvPr/>
                </p:nvSpPr>
                <p:spPr bwMode="hidden">
                  <a:xfrm rot="21515820">
                    <a:off x="2983" y="1289"/>
                    <a:ext cx="1404" cy="219"/>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84180" scaled="1"/>
                  </a:gradFill>
                  <a:ln>
                    <a:noFill/>
                  </a:ln>
                </p:spPr>
              </p:sp>
              <p:sp>
                <p:nvSpPr>
                  <p:cNvPr id="1048888" name="Freeform 1048887"/>
                  <p:cNvSpPr/>
                  <p:nvPr/>
                </p:nvSpPr>
                <p:spPr bwMode="hidden">
                  <a:xfrm rot="21515820">
                    <a:off x="4379" y="1269"/>
                    <a:ext cx="754" cy="34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84180" scaled="1"/>
                  </a:gradFill>
                  <a:ln>
                    <a:noFill/>
                  </a:ln>
                </p:spPr>
              </p:sp>
            </p:grpSp>
            <p:grpSp>
              <p:nvGrpSpPr>
                <p:cNvPr id="196" name="Group 195"/>
                <p:cNvGrpSpPr/>
                <p:nvPr/>
              </p:nvGrpSpPr>
              <p:grpSpPr>
                <a:xfrm>
                  <a:off x="4296" y="349"/>
                  <a:ext cx="737" cy="167"/>
                  <a:chOff x="2938" y="917"/>
                  <a:chExt cx="1879" cy="427"/>
                </a:xfrm>
              </p:grpSpPr>
              <p:sp>
                <p:nvSpPr>
                  <p:cNvPr id="1048889" name="Freeform 1048888"/>
                  <p:cNvSpPr/>
                  <p:nvPr/>
                </p:nvSpPr>
                <p:spPr bwMode="hidden">
                  <a:xfrm rot="20797424">
                    <a:off x="2938" y="1129"/>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802576" scaled="1"/>
                  </a:gradFill>
                  <a:ln>
                    <a:noFill/>
                  </a:ln>
                </p:spPr>
              </p:sp>
              <p:sp>
                <p:nvSpPr>
                  <p:cNvPr id="1048890" name="Freeform 1048889"/>
                  <p:cNvSpPr/>
                  <p:nvPr/>
                </p:nvSpPr>
                <p:spPr bwMode="hidden">
                  <a:xfrm rot="20797424">
                    <a:off x="4155" y="917"/>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802576" scaled="1"/>
                  </a:gradFill>
                  <a:ln>
                    <a:noFill/>
                  </a:ln>
                </p:spPr>
              </p:sp>
            </p:grpSp>
            <p:grpSp>
              <p:nvGrpSpPr>
                <p:cNvPr id="197" name="Group 196"/>
                <p:cNvGrpSpPr/>
                <p:nvPr/>
              </p:nvGrpSpPr>
              <p:grpSpPr>
                <a:xfrm>
                  <a:off x="3394" y="637"/>
                  <a:ext cx="493" cy="912"/>
                  <a:chOff x="637" y="1653"/>
                  <a:chExt cx="1257" cy="2326"/>
                </a:xfrm>
              </p:grpSpPr>
              <p:sp>
                <p:nvSpPr>
                  <p:cNvPr id="1048891" name="Freeform 1048890"/>
                  <p:cNvSpPr/>
                  <p:nvPr/>
                </p:nvSpPr>
                <p:spPr bwMode="hidden">
                  <a:xfrm rot="18888116" flipH="1">
                    <a:off x="876" y="2359"/>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8888116" scaled="1"/>
                  </a:gradFill>
                  <a:ln>
                    <a:noFill/>
                  </a:ln>
                </p:spPr>
              </p:sp>
              <p:sp>
                <p:nvSpPr>
                  <p:cNvPr id="1048892" name="Freeform 1048891"/>
                  <p:cNvSpPr/>
                  <p:nvPr/>
                </p:nvSpPr>
                <p:spPr bwMode="hidden">
                  <a:xfrm rot="18888116" flipH="1">
                    <a:off x="420" y="3271"/>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198" name="Group 197"/>
                <p:cNvGrpSpPr/>
                <p:nvPr/>
              </p:nvGrpSpPr>
              <p:grpSpPr>
                <a:xfrm>
                  <a:off x="3142" y="850"/>
                  <a:ext cx="966" cy="522"/>
                  <a:chOff x="-5" y="2196"/>
                  <a:chExt cx="2463" cy="1332"/>
                </a:xfrm>
              </p:grpSpPr>
              <p:sp>
                <p:nvSpPr>
                  <p:cNvPr id="1048893" name="Freeform 1048892"/>
                  <p:cNvSpPr/>
                  <p:nvPr/>
                </p:nvSpPr>
                <p:spPr bwMode="hidden">
                  <a:xfrm rot="19495918" flipH="1">
                    <a:off x="644" y="2196"/>
                    <a:ext cx="1814" cy="347"/>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9495918" scaled="1"/>
                  </a:gradFill>
                  <a:ln>
                    <a:noFill/>
                  </a:ln>
                </p:spPr>
              </p:sp>
              <p:sp>
                <p:nvSpPr>
                  <p:cNvPr id="1048894" name="Freeform 1048893"/>
                  <p:cNvSpPr/>
                  <p:nvPr/>
                </p:nvSpPr>
                <p:spPr bwMode="hidden">
                  <a:xfrm rot="19495918" flipH="1">
                    <a:off x="-5" y="2983"/>
                    <a:ext cx="974" cy="54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199" name="Group 198"/>
                <p:cNvGrpSpPr/>
                <p:nvPr/>
              </p:nvGrpSpPr>
              <p:grpSpPr>
                <a:xfrm>
                  <a:off x="3124" y="777"/>
                  <a:ext cx="971" cy="417"/>
                  <a:chOff x="-52" y="2009"/>
                  <a:chExt cx="2477" cy="1064"/>
                </a:xfrm>
              </p:grpSpPr>
              <p:sp>
                <p:nvSpPr>
                  <p:cNvPr id="1048895" name="Freeform 1048894"/>
                  <p:cNvSpPr/>
                  <p:nvPr/>
                </p:nvSpPr>
                <p:spPr bwMode="hidden">
                  <a:xfrm rot="20017086" flipH="1">
                    <a:off x="689" y="2009"/>
                    <a:ext cx="1736" cy="30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0017086" scaled="1"/>
                  </a:gradFill>
                  <a:ln>
                    <a:noFill/>
                  </a:ln>
                </p:spPr>
              </p:sp>
              <p:sp>
                <p:nvSpPr>
                  <p:cNvPr id="1048896" name="Freeform 1048895"/>
                  <p:cNvSpPr/>
                  <p:nvPr/>
                </p:nvSpPr>
                <p:spPr bwMode="hidden">
                  <a:xfrm rot="20017086" flipH="1">
                    <a:off x="-52" y="2597"/>
                    <a:ext cx="932" cy="47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0017086" scaled="1"/>
                  </a:gradFill>
                  <a:ln>
                    <a:noFill/>
                  </a:ln>
                </p:spPr>
              </p:sp>
            </p:grpSp>
            <p:grpSp>
              <p:nvGrpSpPr>
                <p:cNvPr id="200" name="Group 199"/>
                <p:cNvGrpSpPr/>
                <p:nvPr/>
              </p:nvGrpSpPr>
              <p:grpSpPr>
                <a:xfrm>
                  <a:off x="3115" y="700"/>
                  <a:ext cx="969" cy="363"/>
                  <a:chOff x="-74" y="1813"/>
                  <a:chExt cx="2472" cy="927"/>
                </a:xfrm>
              </p:grpSpPr>
              <p:sp>
                <p:nvSpPr>
                  <p:cNvPr id="1048897" name="Freeform 1048896"/>
                  <p:cNvSpPr/>
                  <p:nvPr/>
                </p:nvSpPr>
                <p:spPr bwMode="hidden">
                  <a:xfrm rot="20519638" flipH="1">
                    <a:off x="721" y="1813"/>
                    <a:ext cx="1677" cy="33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0519638" scaled="1"/>
                  </a:gradFill>
                  <a:ln>
                    <a:noFill/>
                  </a:ln>
                </p:spPr>
              </p:sp>
              <p:sp>
                <p:nvSpPr>
                  <p:cNvPr id="1048898" name="Freeform 1048897"/>
                  <p:cNvSpPr/>
                  <p:nvPr/>
                </p:nvSpPr>
                <p:spPr bwMode="hidden">
                  <a:xfrm rot="20519638" flipH="1">
                    <a:off x="-74" y="2214"/>
                    <a:ext cx="901" cy="52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0519638" scaled="1"/>
                  </a:gradFill>
                  <a:ln>
                    <a:noFill/>
                  </a:ln>
                </p:spPr>
              </p:sp>
            </p:grpSp>
            <p:grpSp>
              <p:nvGrpSpPr>
                <p:cNvPr id="201" name="Group 200"/>
                <p:cNvGrpSpPr/>
                <p:nvPr/>
              </p:nvGrpSpPr>
              <p:grpSpPr>
                <a:xfrm>
                  <a:off x="3153" y="613"/>
                  <a:ext cx="918" cy="257"/>
                  <a:chOff x="22" y="1591"/>
                  <a:chExt cx="2342" cy="657"/>
                </a:xfrm>
              </p:grpSpPr>
              <p:sp>
                <p:nvSpPr>
                  <p:cNvPr id="1048899" name="Freeform 1048898"/>
                  <p:cNvSpPr/>
                  <p:nvPr/>
                </p:nvSpPr>
                <p:spPr bwMode="hidden">
                  <a:xfrm rot="21136206" flipH="1">
                    <a:off x="819" y="1591"/>
                    <a:ext cx="1545"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1136206" scaled="1"/>
                  </a:gradFill>
                  <a:ln>
                    <a:noFill/>
                  </a:ln>
                </p:spPr>
              </p:sp>
              <p:sp>
                <p:nvSpPr>
                  <p:cNvPr id="1048900" name="Freeform 1048899"/>
                  <p:cNvSpPr/>
                  <p:nvPr/>
                </p:nvSpPr>
                <p:spPr bwMode="hidden">
                  <a:xfrm rot="21136206" flipH="1">
                    <a:off x="22" y="1759"/>
                    <a:ext cx="830" cy="48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1136206" scaled="1"/>
                  </a:gradFill>
                  <a:ln>
                    <a:noFill/>
                  </a:ln>
                </p:spPr>
              </p:sp>
            </p:grpSp>
            <p:grpSp>
              <p:nvGrpSpPr>
                <p:cNvPr id="202" name="Group 201"/>
                <p:cNvGrpSpPr/>
                <p:nvPr/>
              </p:nvGrpSpPr>
              <p:grpSpPr>
                <a:xfrm>
                  <a:off x="3218" y="556"/>
                  <a:ext cx="843" cy="134"/>
                  <a:chOff x="189" y="1446"/>
                  <a:chExt cx="2150" cy="343"/>
                </a:xfrm>
              </p:grpSpPr>
              <p:sp>
                <p:nvSpPr>
                  <p:cNvPr id="1048901" name="Freeform 1048900"/>
                  <p:cNvSpPr/>
                  <p:nvPr/>
                </p:nvSpPr>
                <p:spPr bwMode="hidden">
                  <a:xfrm rot="84180" flipH="1">
                    <a:off x="935" y="1466"/>
                    <a:ext cx="1404" cy="219"/>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84180" scaled="1"/>
                  </a:gradFill>
                  <a:ln>
                    <a:noFill/>
                  </a:ln>
                </p:spPr>
              </p:sp>
              <p:sp>
                <p:nvSpPr>
                  <p:cNvPr id="1048902" name="Freeform 1048901"/>
                  <p:cNvSpPr/>
                  <p:nvPr/>
                </p:nvSpPr>
                <p:spPr bwMode="hidden">
                  <a:xfrm rot="84180" flipH="1">
                    <a:off x="189" y="1446"/>
                    <a:ext cx="754" cy="34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84180" scaled="1"/>
                  </a:gradFill>
                  <a:ln>
                    <a:noFill/>
                  </a:ln>
                </p:spPr>
              </p:sp>
            </p:grpSp>
            <p:grpSp>
              <p:nvGrpSpPr>
                <p:cNvPr id="203" name="Group 202"/>
                <p:cNvGrpSpPr/>
                <p:nvPr/>
              </p:nvGrpSpPr>
              <p:grpSpPr>
                <a:xfrm>
                  <a:off x="3342" y="418"/>
                  <a:ext cx="737" cy="167"/>
                  <a:chOff x="505" y="1094"/>
                  <a:chExt cx="1879" cy="427"/>
                </a:xfrm>
              </p:grpSpPr>
              <p:sp>
                <p:nvSpPr>
                  <p:cNvPr id="1048903" name="Freeform 1048902"/>
                  <p:cNvSpPr/>
                  <p:nvPr/>
                </p:nvSpPr>
                <p:spPr bwMode="hidden">
                  <a:xfrm rot="802576" flipH="1">
                    <a:off x="1151" y="1306"/>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802576" scaled="1"/>
                  </a:gradFill>
                  <a:ln>
                    <a:noFill/>
                  </a:ln>
                </p:spPr>
              </p:sp>
              <p:sp>
                <p:nvSpPr>
                  <p:cNvPr id="1048904" name="Freeform 1048903"/>
                  <p:cNvSpPr/>
                  <p:nvPr/>
                </p:nvSpPr>
                <p:spPr bwMode="hidden">
                  <a:xfrm rot="802576" flipH="1">
                    <a:off x="505" y="1094"/>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802576" scaled="1"/>
                  </a:gradFill>
                  <a:ln>
                    <a:noFill/>
                  </a:ln>
                </p:spPr>
              </p:sp>
            </p:grpSp>
            <p:grpSp>
              <p:nvGrpSpPr>
                <p:cNvPr id="204" name="Group 203"/>
                <p:cNvGrpSpPr/>
                <p:nvPr/>
              </p:nvGrpSpPr>
              <p:grpSpPr>
                <a:xfrm>
                  <a:off x="3386" y="341"/>
                  <a:ext cx="725" cy="218"/>
                  <a:chOff x="616" y="899"/>
                  <a:chExt cx="1850" cy="554"/>
                </a:xfrm>
              </p:grpSpPr>
              <p:sp>
                <p:nvSpPr>
                  <p:cNvPr id="1048905" name="Freeform 1048904"/>
                  <p:cNvSpPr/>
                  <p:nvPr/>
                </p:nvSpPr>
                <p:spPr bwMode="hidden">
                  <a:xfrm rot="1277471" flipH="1">
                    <a:off x="1233" y="1238"/>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277471" scaled="1"/>
                  </a:gradFill>
                  <a:ln>
                    <a:noFill/>
                  </a:ln>
                </p:spPr>
              </p:sp>
              <p:sp>
                <p:nvSpPr>
                  <p:cNvPr id="1048906" name="Freeform 1048905"/>
                  <p:cNvSpPr/>
                  <p:nvPr/>
                </p:nvSpPr>
                <p:spPr bwMode="hidden">
                  <a:xfrm rot="1277471" flipH="1">
                    <a:off x="616" y="899"/>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1277471" scaled="1"/>
                  </a:gradFill>
                  <a:ln>
                    <a:noFill/>
                  </a:ln>
                </p:spPr>
              </p:sp>
            </p:grpSp>
            <p:grpSp>
              <p:nvGrpSpPr>
                <p:cNvPr id="205" name="Group 204"/>
                <p:cNvGrpSpPr/>
                <p:nvPr/>
              </p:nvGrpSpPr>
              <p:grpSpPr>
                <a:xfrm>
                  <a:off x="3472" y="231"/>
                  <a:ext cx="693" cy="291"/>
                  <a:chOff x="3472" y="231"/>
                  <a:chExt cx="693" cy="291"/>
                </a:xfrm>
              </p:grpSpPr>
              <p:sp>
                <p:nvSpPr>
                  <p:cNvPr id="1048907" name="Freeform 1048906"/>
                  <p:cNvSpPr/>
                  <p:nvPr/>
                </p:nvSpPr>
                <p:spPr bwMode="hidden">
                  <a:xfrm rot="2028409" flipH="1">
                    <a:off x="3681" y="438"/>
                    <a:ext cx="484" cy="8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028409" scaled="1"/>
                  </a:gradFill>
                  <a:ln>
                    <a:noFill/>
                  </a:ln>
                </p:spPr>
              </p:sp>
              <p:sp>
                <p:nvSpPr>
                  <p:cNvPr id="1048908" name="Freeform 1048907"/>
                  <p:cNvSpPr/>
                  <p:nvPr/>
                </p:nvSpPr>
                <p:spPr bwMode="hidden">
                  <a:xfrm rot="2028409" flipH="1">
                    <a:off x="3472" y="231"/>
                    <a:ext cx="260" cy="132"/>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028409" scaled="1"/>
                  </a:gradFill>
                  <a:ln>
                    <a:noFill/>
                  </a:ln>
                </p:spPr>
              </p:sp>
            </p:grpSp>
            <p:grpSp>
              <p:nvGrpSpPr>
                <p:cNvPr id="206" name="Group 205"/>
                <p:cNvGrpSpPr/>
                <p:nvPr/>
              </p:nvGrpSpPr>
              <p:grpSpPr>
                <a:xfrm>
                  <a:off x="3554" y="118"/>
                  <a:ext cx="664" cy="349"/>
                  <a:chOff x="3554" y="118"/>
                  <a:chExt cx="664" cy="349"/>
                </a:xfrm>
              </p:grpSpPr>
              <p:sp>
                <p:nvSpPr>
                  <p:cNvPr id="1048909" name="Freeform 1048908"/>
                  <p:cNvSpPr/>
                  <p:nvPr/>
                </p:nvSpPr>
                <p:spPr bwMode="hidden">
                  <a:xfrm rot="2664422" flipH="1">
                    <a:off x="3727" y="383"/>
                    <a:ext cx="491" cy="8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2664422" scaled="1"/>
                  </a:gradFill>
                  <a:ln>
                    <a:noFill/>
                  </a:ln>
                </p:spPr>
              </p:sp>
              <p:sp>
                <p:nvSpPr>
                  <p:cNvPr id="1048910" name="Freeform 1048909"/>
                  <p:cNvSpPr/>
                  <p:nvPr/>
                </p:nvSpPr>
                <p:spPr bwMode="hidden">
                  <a:xfrm rot="2664422" flipH="1">
                    <a:off x="3554" y="118"/>
                    <a:ext cx="264" cy="132"/>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2664422" scaled="1"/>
                  </a:gradFill>
                  <a:ln>
                    <a:noFill/>
                  </a:ln>
                </p:spPr>
              </p:sp>
            </p:grpSp>
            <p:grpSp>
              <p:nvGrpSpPr>
                <p:cNvPr id="207" name="Group 206"/>
                <p:cNvGrpSpPr/>
                <p:nvPr/>
              </p:nvGrpSpPr>
              <p:grpSpPr>
                <a:xfrm>
                  <a:off x="3784" y="30"/>
                  <a:ext cx="305" cy="593"/>
                  <a:chOff x="1633" y="104"/>
                  <a:chExt cx="778" cy="1512"/>
                </a:xfrm>
              </p:grpSpPr>
              <p:sp>
                <p:nvSpPr>
                  <p:cNvPr id="1048911" name="Freeform 1048910"/>
                  <p:cNvSpPr/>
                  <p:nvPr/>
                </p:nvSpPr>
                <p:spPr bwMode="hidden">
                  <a:xfrm rot="3473776" flipH="1">
                    <a:off x="1753" y="959"/>
                    <a:ext cx="1100"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3473776" scaled="1"/>
                  </a:gradFill>
                  <a:ln>
                    <a:noFill/>
                  </a:ln>
                </p:spPr>
              </p:sp>
              <p:sp>
                <p:nvSpPr>
                  <p:cNvPr id="1048912" name="Freeform 1048911"/>
                  <p:cNvSpPr/>
                  <p:nvPr/>
                </p:nvSpPr>
                <p:spPr bwMode="hidden">
                  <a:xfrm rot="3473776" flipH="1">
                    <a:off x="1507" y="230"/>
                    <a:ext cx="591"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3473776" scaled="1"/>
                  </a:gradFill>
                  <a:ln>
                    <a:noFill/>
                  </a:ln>
                </p:spPr>
              </p:sp>
            </p:grpSp>
            <p:grpSp>
              <p:nvGrpSpPr>
                <p:cNvPr id="208" name="Group 207"/>
                <p:cNvGrpSpPr/>
                <p:nvPr/>
              </p:nvGrpSpPr>
              <p:grpSpPr>
                <a:xfrm>
                  <a:off x="3903" y="0"/>
                  <a:ext cx="248" cy="601"/>
                  <a:chOff x="1935" y="28"/>
                  <a:chExt cx="634" cy="1534"/>
                </a:xfrm>
              </p:grpSpPr>
              <p:sp>
                <p:nvSpPr>
                  <p:cNvPr id="1048913" name="Freeform 1048912"/>
                  <p:cNvSpPr/>
                  <p:nvPr/>
                </p:nvSpPr>
                <p:spPr bwMode="hidden">
                  <a:xfrm rot="4126479" flipH="1">
                    <a:off x="1931" y="924"/>
                    <a:ext cx="1061"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4126479" scaled="1"/>
                  </a:gradFill>
                  <a:ln>
                    <a:noFill/>
                  </a:ln>
                </p:spPr>
              </p:sp>
              <p:sp>
                <p:nvSpPr>
                  <p:cNvPr id="1048914" name="Freeform 1048913"/>
                  <p:cNvSpPr/>
                  <p:nvPr/>
                </p:nvSpPr>
                <p:spPr bwMode="hidden">
                  <a:xfrm rot="4126479" flipH="1">
                    <a:off x="1819" y="144"/>
                    <a:ext cx="570"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4126479" scaled="1"/>
                  </a:gradFill>
                  <a:ln>
                    <a:noFill/>
                  </a:ln>
                </p:spPr>
              </p:sp>
            </p:grpSp>
            <p:grpSp>
              <p:nvGrpSpPr>
                <p:cNvPr id="209" name="Group 208"/>
                <p:cNvGrpSpPr/>
                <p:nvPr/>
              </p:nvGrpSpPr>
              <p:grpSpPr>
                <a:xfrm>
                  <a:off x="4251" y="252"/>
                  <a:ext cx="723" cy="222"/>
                  <a:chOff x="2822" y="672"/>
                  <a:chExt cx="1845" cy="566"/>
                </a:xfrm>
              </p:grpSpPr>
              <p:sp>
                <p:nvSpPr>
                  <p:cNvPr id="1048915" name="Freeform 1048914"/>
                  <p:cNvSpPr/>
                  <p:nvPr/>
                </p:nvSpPr>
                <p:spPr bwMode="hidden">
                  <a:xfrm rot="20274566">
                    <a:off x="2822" y="1023"/>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325434" scaled="1"/>
                  </a:gradFill>
                  <a:ln>
                    <a:noFill/>
                  </a:ln>
                </p:spPr>
              </p:sp>
              <p:sp>
                <p:nvSpPr>
                  <p:cNvPr id="1048916" name="Freeform 1048915"/>
                  <p:cNvSpPr/>
                  <p:nvPr/>
                </p:nvSpPr>
                <p:spPr bwMode="hidden">
                  <a:xfrm rot="20274566">
                    <a:off x="4005" y="672"/>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1325434" scaled="1"/>
                  </a:gradFill>
                  <a:ln>
                    <a:noFill/>
                  </a:ln>
                </p:spPr>
              </p:sp>
            </p:grpSp>
            <p:grpSp>
              <p:nvGrpSpPr>
                <p:cNvPr id="210" name="Group 209"/>
                <p:cNvGrpSpPr/>
                <p:nvPr/>
              </p:nvGrpSpPr>
              <p:grpSpPr>
                <a:xfrm>
                  <a:off x="4196" y="163"/>
                  <a:ext cx="699" cy="282"/>
                  <a:chOff x="2683" y="445"/>
                  <a:chExt cx="1781" cy="717"/>
                </a:xfrm>
              </p:grpSpPr>
              <p:sp>
                <p:nvSpPr>
                  <p:cNvPr id="1048917" name="Freeform 1048916"/>
                  <p:cNvSpPr/>
                  <p:nvPr/>
                </p:nvSpPr>
                <p:spPr bwMode="hidden">
                  <a:xfrm rot="19678936">
                    <a:off x="2683" y="947"/>
                    <a:ext cx="1233" cy="215"/>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921063" scaled="1"/>
                  </a:gradFill>
                  <a:ln>
                    <a:noFill/>
                  </a:ln>
                </p:spPr>
              </p:sp>
              <p:sp>
                <p:nvSpPr>
                  <p:cNvPr id="1048918" name="Freeform 1048917"/>
                  <p:cNvSpPr/>
                  <p:nvPr/>
                </p:nvSpPr>
                <p:spPr bwMode="hidden">
                  <a:xfrm rot="19678936">
                    <a:off x="3802" y="445"/>
                    <a:ext cx="662" cy="338"/>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1921063" scaled="1"/>
                  </a:gradFill>
                  <a:ln>
                    <a:noFill/>
                  </a:ln>
                </p:spPr>
              </p:sp>
            </p:grpSp>
            <p:sp>
              <p:nvSpPr>
                <p:cNvPr id="1048919" name="Freeform 1048918"/>
                <p:cNvSpPr/>
                <p:nvPr/>
              </p:nvSpPr>
              <p:spPr bwMode="hidden">
                <a:xfrm rot="4578753" flipH="1">
                  <a:off x="3968" y="372"/>
                  <a:ext cx="403" cy="57"/>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4578753" scaled="1"/>
                </a:gradFill>
                <a:ln>
                  <a:noFill/>
                </a:ln>
              </p:spPr>
            </p:sp>
            <p:sp>
              <p:nvSpPr>
                <p:cNvPr id="1048920" name="Freeform 1048919"/>
                <p:cNvSpPr/>
                <p:nvPr/>
              </p:nvSpPr>
              <p:spPr bwMode="hidden">
                <a:xfrm rot="4578753" flipH="1">
                  <a:off x="3977" y="77"/>
                  <a:ext cx="216" cy="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lt1">
                        <a:alpha val="100000"/>
                      </a:schemeClr>
                    </a:gs>
                    <a:gs pos="100000">
                      <a:schemeClr val="folHlink">
                        <a:alpha val="100000"/>
                      </a:schemeClr>
                    </a:gs>
                  </a:gsLst>
                  <a:lin ang="4578753" scaled="1"/>
                </a:gradFill>
                <a:ln>
                  <a:noFill/>
                </a:ln>
              </p:spPr>
            </p:sp>
            <p:grpSp>
              <p:nvGrpSpPr>
                <p:cNvPr id="211" name="Group 210"/>
                <p:cNvGrpSpPr/>
                <p:nvPr/>
              </p:nvGrpSpPr>
              <p:grpSpPr>
                <a:xfrm>
                  <a:off x="4242" y="5"/>
                  <a:ext cx="251" cy="596"/>
                  <a:chOff x="2800" y="41"/>
                  <a:chExt cx="640" cy="1520"/>
                </a:xfrm>
              </p:grpSpPr>
              <p:sp>
                <p:nvSpPr>
                  <p:cNvPr id="1048921" name="Freeform 1048920"/>
                  <p:cNvSpPr/>
                  <p:nvPr/>
                </p:nvSpPr>
                <p:spPr bwMode="hidden">
                  <a:xfrm rot="17742246">
                    <a:off x="2361" y="938"/>
                    <a:ext cx="1062" cy="184"/>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3857754" scaled="1"/>
                  </a:gradFill>
                  <a:ln>
                    <a:noFill/>
                  </a:ln>
                </p:spPr>
              </p:sp>
              <p:sp>
                <p:nvSpPr>
                  <p:cNvPr id="1048922" name="Freeform 1048921"/>
                  <p:cNvSpPr/>
                  <p:nvPr/>
                </p:nvSpPr>
                <p:spPr bwMode="hidden">
                  <a:xfrm rot="17742246">
                    <a:off x="3010" y="182"/>
                    <a:ext cx="570" cy="28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3857754" scaled="1"/>
                  </a:gradFill>
                  <a:ln>
                    <a:noFill/>
                  </a:ln>
                </p:spPr>
              </p:sp>
            </p:grpSp>
            <p:grpSp>
              <p:nvGrpSpPr>
                <p:cNvPr id="212" name="Group 211"/>
                <p:cNvGrpSpPr/>
                <p:nvPr/>
              </p:nvGrpSpPr>
              <p:grpSpPr>
                <a:xfrm>
                  <a:off x="4295" y="53"/>
                  <a:ext cx="398" cy="574"/>
                  <a:chOff x="2934" y="163"/>
                  <a:chExt cx="1017" cy="1464"/>
                </a:xfrm>
              </p:grpSpPr>
              <p:sp>
                <p:nvSpPr>
                  <p:cNvPr id="1048923" name="Freeform 1048922"/>
                  <p:cNvSpPr/>
                  <p:nvPr/>
                </p:nvSpPr>
                <p:spPr bwMode="hidden">
                  <a:xfrm rot="18822740">
                    <a:off x="2492" y="914"/>
                    <a:ext cx="1155" cy="270"/>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2777259" scaled="1"/>
                  </a:gradFill>
                  <a:ln>
                    <a:noFill/>
                  </a:ln>
                </p:spPr>
              </p:sp>
              <p:sp>
                <p:nvSpPr>
                  <p:cNvPr id="1048924" name="Freeform 1048923"/>
                  <p:cNvSpPr/>
                  <p:nvPr/>
                </p:nvSpPr>
                <p:spPr bwMode="hidden">
                  <a:xfrm rot="18822740">
                    <a:off x="3429" y="262"/>
                    <a:ext cx="620" cy="42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2777259" scaled="1"/>
                  </a:gradFill>
                  <a:ln>
                    <a:noFill/>
                  </a:ln>
                </p:spPr>
              </p:sp>
            </p:grpSp>
            <p:grpSp>
              <p:nvGrpSpPr>
                <p:cNvPr id="213" name="Group 212"/>
                <p:cNvGrpSpPr/>
                <p:nvPr/>
              </p:nvGrpSpPr>
              <p:grpSpPr>
                <a:xfrm>
                  <a:off x="4215" y="2"/>
                  <a:ext cx="95" cy="567"/>
                  <a:chOff x="2730" y="32"/>
                  <a:chExt cx="243" cy="1448"/>
                </a:xfrm>
              </p:grpSpPr>
              <p:sp>
                <p:nvSpPr>
                  <p:cNvPr id="1048925" name="Freeform 1048924"/>
                  <p:cNvSpPr/>
                  <p:nvPr/>
                </p:nvSpPr>
                <p:spPr bwMode="hidden">
                  <a:xfrm rot="16696252">
                    <a:off x="2296" y="960"/>
                    <a:ext cx="954" cy="86"/>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4903747" scaled="1"/>
                  </a:gradFill>
                  <a:ln>
                    <a:noFill/>
                  </a:ln>
                </p:spPr>
              </p:sp>
              <p:sp>
                <p:nvSpPr>
                  <p:cNvPr id="1048926" name="Freeform 1048925"/>
                  <p:cNvSpPr/>
                  <p:nvPr/>
                </p:nvSpPr>
                <p:spPr bwMode="hidden">
                  <a:xfrm rot="16696252">
                    <a:off x="2649" y="221"/>
                    <a:ext cx="512" cy="13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4903747" scaled="1"/>
                  </a:gradFill>
                  <a:ln>
                    <a:noFill/>
                  </a:ln>
                </p:spPr>
              </p:sp>
            </p:grpSp>
            <p:grpSp>
              <p:nvGrpSpPr>
                <p:cNvPr id="214" name="Group 213"/>
                <p:cNvGrpSpPr/>
                <p:nvPr/>
              </p:nvGrpSpPr>
              <p:grpSpPr>
                <a:xfrm>
                  <a:off x="3514" y="683"/>
                  <a:ext cx="425" cy="960"/>
                  <a:chOff x="943" y="1769"/>
                  <a:chExt cx="1085" cy="2450"/>
                </a:xfrm>
              </p:grpSpPr>
              <p:sp>
                <p:nvSpPr>
                  <p:cNvPr id="1048927" name="Freeform 1048926"/>
                  <p:cNvSpPr/>
                  <p:nvPr/>
                </p:nvSpPr>
                <p:spPr bwMode="hidden">
                  <a:xfrm rot="18335692" flipH="1">
                    <a:off x="1010" y="2475"/>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8335690" scaled="1"/>
                  </a:gradFill>
                  <a:ln>
                    <a:noFill/>
                  </a:ln>
                </p:spPr>
              </p:sp>
              <p:sp>
                <p:nvSpPr>
                  <p:cNvPr id="1048928" name="Freeform 1048927"/>
                  <p:cNvSpPr/>
                  <p:nvPr/>
                </p:nvSpPr>
                <p:spPr bwMode="hidden">
                  <a:xfrm rot="18335692" flipH="1">
                    <a:off x="726" y="3511"/>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15" name="Group 214"/>
                <p:cNvGrpSpPr/>
                <p:nvPr/>
              </p:nvGrpSpPr>
              <p:grpSpPr>
                <a:xfrm>
                  <a:off x="3715" y="748"/>
                  <a:ext cx="300" cy="930"/>
                  <a:chOff x="1455" y="1936"/>
                  <a:chExt cx="766" cy="2373"/>
                </a:xfrm>
              </p:grpSpPr>
              <p:sp>
                <p:nvSpPr>
                  <p:cNvPr id="1048929" name="Freeform 1048928"/>
                  <p:cNvSpPr/>
                  <p:nvPr/>
                </p:nvSpPr>
                <p:spPr bwMode="hidden">
                  <a:xfrm rot="17542884" flipH="1">
                    <a:off x="1268" y="2577"/>
                    <a:ext cx="1595"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7542884" scaled="1"/>
                  </a:gradFill>
                  <a:ln>
                    <a:noFill/>
                  </a:ln>
                </p:spPr>
              </p:sp>
              <p:sp>
                <p:nvSpPr>
                  <p:cNvPr id="1048930" name="Freeform 1048929"/>
                  <p:cNvSpPr/>
                  <p:nvPr/>
                </p:nvSpPr>
                <p:spPr bwMode="hidden">
                  <a:xfrm rot="17542884" flipH="1">
                    <a:off x="1272" y="3636"/>
                    <a:ext cx="856"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16" name="Group 215"/>
                <p:cNvGrpSpPr/>
                <p:nvPr/>
              </p:nvGrpSpPr>
              <p:grpSpPr>
                <a:xfrm rot="88588">
                  <a:off x="3923" y="769"/>
                  <a:ext cx="180" cy="913"/>
                  <a:chOff x="1956" y="1990"/>
                  <a:chExt cx="492" cy="2604"/>
                </a:xfrm>
              </p:grpSpPr>
              <p:sp>
                <p:nvSpPr>
                  <p:cNvPr id="1048931" name="Freeform 1048930"/>
                  <p:cNvSpPr/>
                  <p:nvPr/>
                </p:nvSpPr>
                <p:spPr bwMode="hidden">
                  <a:xfrm rot="16782062" flipH="1">
                    <a:off x="1442" y="2695"/>
                    <a:ext cx="1711" cy="301"/>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folHlink">
                          <a:alpha val="100000"/>
                        </a:schemeClr>
                      </a:gs>
                      <a:gs pos="100000">
                        <a:schemeClr val="accent2">
                          <a:alpha val="100000"/>
                        </a:schemeClr>
                      </a:gs>
                    </a:gsLst>
                    <a:lin ang="16782062" scaled="1"/>
                  </a:gradFill>
                  <a:ln>
                    <a:noFill/>
                  </a:ln>
                </p:spPr>
              </p:sp>
              <p:sp>
                <p:nvSpPr>
                  <p:cNvPr id="1048932" name="Freeform 1048931"/>
                  <p:cNvSpPr/>
                  <p:nvPr/>
                </p:nvSpPr>
                <p:spPr bwMode="hidden">
                  <a:xfrm rot="16782062" flipH="1">
                    <a:off x="1733" y="3899"/>
                    <a:ext cx="918" cy="473"/>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17" name="Group 216"/>
                <p:cNvGrpSpPr/>
                <p:nvPr/>
              </p:nvGrpSpPr>
              <p:grpSpPr>
                <a:xfrm>
                  <a:off x="4451" y="662"/>
                  <a:ext cx="442" cy="951"/>
                  <a:chOff x="3334" y="1717"/>
                  <a:chExt cx="1125" cy="2426"/>
                </a:xfrm>
              </p:grpSpPr>
              <p:sp>
                <p:nvSpPr>
                  <p:cNvPr id="1048933" name="Freeform 1048932"/>
                  <p:cNvSpPr/>
                  <p:nvPr/>
                </p:nvSpPr>
                <p:spPr bwMode="hidden">
                  <a:xfrm rot="3144575">
                    <a:off x="2628" y="2423"/>
                    <a:ext cx="1724" cy="312"/>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8455424" scaled="1"/>
                  </a:gradFill>
                  <a:ln>
                    <a:noFill/>
                  </a:ln>
                </p:spPr>
              </p:sp>
              <p:sp>
                <p:nvSpPr>
                  <p:cNvPr id="1048934" name="Freeform 1048933"/>
                  <p:cNvSpPr/>
                  <p:nvPr/>
                </p:nvSpPr>
                <p:spPr bwMode="hidden">
                  <a:xfrm rot="3144575">
                    <a:off x="3752" y="3435"/>
                    <a:ext cx="925" cy="490"/>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18" name="Group 217"/>
                <p:cNvGrpSpPr/>
                <p:nvPr/>
              </p:nvGrpSpPr>
              <p:grpSpPr>
                <a:xfrm>
                  <a:off x="4391" y="721"/>
                  <a:ext cx="347" cy="951"/>
                  <a:chOff x="3181" y="1866"/>
                  <a:chExt cx="883" cy="2426"/>
                </a:xfrm>
              </p:grpSpPr>
              <p:sp>
                <p:nvSpPr>
                  <p:cNvPr id="1048935" name="Freeform 1048934"/>
                  <p:cNvSpPr/>
                  <p:nvPr/>
                </p:nvSpPr>
                <p:spPr bwMode="hidden">
                  <a:xfrm rot="3745734">
                    <a:off x="2505" y="2542"/>
                    <a:ext cx="1650" cy="299"/>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7854266" scaled="1"/>
                  </a:gradFill>
                  <a:ln>
                    <a:noFill/>
                  </a:ln>
                </p:spPr>
              </p:sp>
              <p:sp>
                <p:nvSpPr>
                  <p:cNvPr id="1048936" name="Freeform 1048935"/>
                  <p:cNvSpPr/>
                  <p:nvPr/>
                </p:nvSpPr>
                <p:spPr bwMode="hidden">
                  <a:xfrm rot="3745734">
                    <a:off x="3387" y="3615"/>
                    <a:ext cx="885" cy="469"/>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19" name="Group 218"/>
                <p:cNvGrpSpPr/>
                <p:nvPr/>
              </p:nvGrpSpPr>
              <p:grpSpPr>
                <a:xfrm>
                  <a:off x="4323" y="767"/>
                  <a:ext cx="243" cy="935"/>
                  <a:chOff x="3006" y="1983"/>
                  <a:chExt cx="619" cy="2386"/>
                </a:xfrm>
              </p:grpSpPr>
              <p:sp>
                <p:nvSpPr>
                  <p:cNvPr id="1048937" name="Freeform 1048936"/>
                  <p:cNvSpPr/>
                  <p:nvPr/>
                </p:nvSpPr>
                <p:spPr bwMode="hidden">
                  <a:xfrm rot="4286817">
                    <a:off x="2329" y="2660"/>
                    <a:ext cx="1601" cy="246"/>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7313182" scaled="1"/>
                  </a:gradFill>
                  <a:ln>
                    <a:noFill/>
                  </a:ln>
                </p:spPr>
              </p:sp>
              <p:sp>
                <p:nvSpPr>
                  <p:cNvPr id="1048938" name="Freeform 1048937"/>
                  <p:cNvSpPr/>
                  <p:nvPr/>
                </p:nvSpPr>
                <p:spPr bwMode="hidden">
                  <a:xfrm rot="4286817">
                    <a:off x="3003" y="3746"/>
                    <a:ext cx="859" cy="38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20" name="Group 219"/>
                <p:cNvGrpSpPr/>
                <p:nvPr/>
              </p:nvGrpSpPr>
              <p:grpSpPr>
                <a:xfrm>
                  <a:off x="4249" y="813"/>
                  <a:ext cx="159" cy="870"/>
                  <a:chOff x="2819" y="2101"/>
                  <a:chExt cx="405" cy="2219"/>
                </a:xfrm>
              </p:grpSpPr>
              <p:sp>
                <p:nvSpPr>
                  <p:cNvPr id="1048939" name="Freeform 1048938"/>
                  <p:cNvSpPr/>
                  <p:nvPr/>
                </p:nvSpPr>
                <p:spPr bwMode="hidden">
                  <a:xfrm rot="4898955">
                    <a:off x="2207" y="2713"/>
                    <a:ext cx="1471" cy="246"/>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16701044" scaled="1"/>
                  </a:gradFill>
                  <a:ln>
                    <a:noFill/>
                  </a:ln>
                </p:spPr>
              </p:sp>
              <p:sp>
                <p:nvSpPr>
                  <p:cNvPr id="1048940" name="Freeform 1048939"/>
                  <p:cNvSpPr/>
                  <p:nvPr/>
                </p:nvSpPr>
                <p:spPr bwMode="hidden">
                  <a:xfrm rot="4898955">
                    <a:off x="2636" y="3732"/>
                    <a:ext cx="790" cy="386"/>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nvGrpSpPr>
                <p:cNvPr id="221" name="Group 220"/>
                <p:cNvGrpSpPr/>
                <p:nvPr/>
              </p:nvGrpSpPr>
              <p:grpSpPr>
                <a:xfrm>
                  <a:off x="4045" y="826"/>
                  <a:ext cx="167" cy="857"/>
                  <a:chOff x="2287" y="2135"/>
                  <a:chExt cx="426" cy="2185"/>
                </a:xfrm>
              </p:grpSpPr>
              <p:sp>
                <p:nvSpPr>
                  <p:cNvPr id="1048941" name="Freeform 1048940"/>
                  <p:cNvSpPr/>
                  <p:nvPr/>
                </p:nvSpPr>
                <p:spPr bwMode="hidden">
                  <a:xfrm rot="5755659">
                    <a:off x="1901" y="2759"/>
                    <a:ext cx="1437" cy="188"/>
                  </a:xfrm>
                  <a:custGeom>
                    <a:avLst/>
                    <a:gdLst/>
                    <a:ahLst/>
                    <a:cxnLst/>
                    <a:rect l="0" t="0" r="0" b="0"/>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path>
                    </a:pathLst>
                  </a:custGeom>
                  <a:gradFill rotWithShape="0">
                    <a:gsLst>
                      <a:gs pos="0">
                        <a:schemeClr val="accent2">
                          <a:alpha val="100000"/>
                        </a:schemeClr>
                      </a:gs>
                      <a:gs pos="100000">
                        <a:schemeClr val="folHlink">
                          <a:alpha val="100000"/>
                        </a:schemeClr>
                      </a:gs>
                    </a:gsLst>
                    <a:lin ang="5400000" scaled="1"/>
                  </a:gradFill>
                  <a:ln>
                    <a:noFill/>
                  </a:ln>
                </p:spPr>
              </p:sp>
              <p:sp>
                <p:nvSpPr>
                  <p:cNvPr id="1048942" name="Freeform 1048941"/>
                  <p:cNvSpPr/>
                  <p:nvPr/>
                </p:nvSpPr>
                <p:spPr bwMode="hidden">
                  <a:xfrm rot="5755659">
                    <a:off x="2049" y="3787"/>
                    <a:ext cx="771" cy="295"/>
                  </a:xfrm>
                  <a:custGeom>
                    <a:avLst/>
                    <a:gdLst/>
                    <a:ahLst/>
                    <a:cxnLst/>
                    <a:rect l="0" t="0" r="0" b="0"/>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path>
                    </a:pathLst>
                  </a:custGeom>
                  <a:gradFill rotWithShape="0">
                    <a:gsLst>
                      <a:gs pos="0">
                        <a:schemeClr val="folHlink">
                          <a:alpha val="100000"/>
                        </a:schemeClr>
                      </a:gs>
                      <a:gs pos="100000">
                        <a:schemeClr val="lt1">
                          <a:alpha val="100000"/>
                        </a:schemeClr>
                      </a:gs>
                    </a:gsLst>
                    <a:lin ang="5400000" scaled="1"/>
                  </a:gradFill>
                  <a:ln>
                    <a:noFill/>
                  </a:ln>
                </p:spPr>
              </p:sp>
            </p:grpSp>
          </p:grpSp>
          <p:sp>
            <p:nvSpPr>
              <p:cNvPr id="1048943" name="Freeform 1048942"/>
              <p:cNvSpPr/>
              <p:nvPr/>
            </p:nvSpPr>
            <p:spPr bwMode="hidden">
              <a:xfrm flipH="1">
                <a:off x="3873" y="934"/>
                <a:ext cx="191" cy="580"/>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1">
                    <a:alpha val="100000"/>
                  </a:schemeClr>
                </a:solidFill>
                <a:prstDash val="solid"/>
                <a:round/>
              </a:ln>
            </p:spPr>
          </p:sp>
          <p:sp>
            <p:nvSpPr>
              <p:cNvPr id="1048944" name="Freeform 1048943"/>
              <p:cNvSpPr/>
              <p:nvPr/>
            </p:nvSpPr>
            <p:spPr bwMode="hidden">
              <a:xfrm flipH="1">
                <a:off x="3528" y="726"/>
                <a:ext cx="833" cy="903"/>
              </a:xfrm>
              <a:custGeom>
                <a:avLst/>
                <a:gdLst/>
                <a:ahLst/>
                <a:cxnLst/>
                <a:rect l="0" t="0" r="0" b="0"/>
                <a:pathLst>
                  <a:path w="10800" h="10801" fill="none" extrusionOk="0">
                    <a:moveTo>
                      <a:pt x="2733" y="0"/>
                    </a:moveTo>
                    <a:arcTo wR="10800" hR="10800" stAng="17079720" swAng="4632448"/>
                  </a:path>
                  <a:path w="10800" h="10801" stroke="0">
                    <a:moveTo>
                      <a:pt x="2733" y="0"/>
                    </a:moveTo>
                    <a:arcTo wR="10800" hR="10800" stAng="17079720" swAng="4632448"/>
                    <a:lnTo>
                      <a:pt x="0" y="10449"/>
                    </a:lnTo>
                    <a:close/>
                  </a:path>
                </a:pathLst>
              </a:custGeom>
              <a:noFill/>
              <a:ln w="9525" cap="flat" cmpd="sng">
                <a:solidFill>
                  <a:schemeClr val="folHlink">
                    <a:alpha val="100000"/>
                  </a:schemeClr>
                </a:solidFill>
                <a:prstDash val="solid"/>
                <a:round/>
              </a:ln>
            </p:spPr>
          </p:sp>
          <p:sp>
            <p:nvSpPr>
              <p:cNvPr id="1048945" name="Freeform 1048944"/>
              <p:cNvSpPr/>
              <p:nvPr/>
            </p:nvSpPr>
            <p:spPr bwMode="hidden">
              <a:xfrm flipV="1">
                <a:off x="4278" y="179"/>
                <a:ext cx="1007" cy="802"/>
              </a:xfrm>
              <a:custGeom>
                <a:avLst/>
                <a:gdLst/>
                <a:ahLst/>
                <a:cxnLst/>
                <a:rect l="0" t="0" r="0" b="0"/>
                <a:pathLst>
                  <a:path w="18365" h="10800" fill="none" extrusionOk="0">
                    <a:moveTo>
                      <a:pt x="18365" y="5225"/>
                    </a:moveTo>
                    <a:arcTo wR="10800" hR="10800" stAng="1736257" swAng="7000868"/>
                  </a:path>
                  <a:path w="18365" h="10800" stroke="0">
                    <a:moveTo>
                      <a:pt x="18365" y="5225"/>
                    </a:moveTo>
                    <a:arcTo wR="10800" hR="10800" stAng="1736257" swAng="7000868"/>
                    <a:lnTo>
                      <a:pt x="8914" y="0"/>
                    </a:lnTo>
                    <a:close/>
                  </a:path>
                </a:pathLst>
              </a:custGeom>
              <a:noFill/>
              <a:ln w="9525" cap="flat" cmpd="sng">
                <a:solidFill>
                  <a:schemeClr val="accent1">
                    <a:alpha val="100000"/>
                  </a:schemeClr>
                </a:solidFill>
                <a:prstDash val="solid"/>
                <a:round/>
              </a:ln>
            </p:spPr>
          </p:sp>
          <p:sp>
            <p:nvSpPr>
              <p:cNvPr id="1048946" name="Freeform 1048945"/>
              <p:cNvSpPr/>
              <p:nvPr/>
            </p:nvSpPr>
            <p:spPr bwMode="hidden">
              <a:xfrm flipH="1">
                <a:off x="3612" y="580"/>
                <a:ext cx="487" cy="933"/>
              </a:xfrm>
              <a:custGeom>
                <a:avLst/>
                <a:gdLst/>
                <a:ahLst/>
                <a:cxnLst/>
                <a:rect l="0" t="0" r="0" b="0"/>
                <a:pathLst>
                  <a:path w="14470" h="11152" fill="none" extrusionOk="0">
                    <a:moveTo>
                      <a:pt x="0" y="642"/>
                    </a:moveTo>
                    <a:arcTo wR="10800" hR="10800" stAng="15008144" swAng="6704024"/>
                  </a:path>
                  <a:path w="14470" h="11152" stroke="0">
                    <a:moveTo>
                      <a:pt x="0" y="642"/>
                    </a:moveTo>
                    <a:arcTo wR="10800" hR="10800" stAng="15008144" swAng="6704024"/>
                    <a:lnTo>
                      <a:pt x="3670" y="10800"/>
                    </a:lnTo>
                    <a:close/>
                  </a:path>
                </a:pathLst>
              </a:custGeom>
              <a:noFill/>
              <a:ln w="9525" cap="flat" cmpd="sng">
                <a:solidFill>
                  <a:schemeClr val="accent1">
                    <a:alpha val="100000"/>
                  </a:schemeClr>
                </a:solidFill>
                <a:prstDash val="solid"/>
                <a:round/>
              </a:ln>
            </p:spPr>
          </p:sp>
          <p:sp>
            <p:nvSpPr>
              <p:cNvPr id="1048947" name="Freeform 1048946"/>
              <p:cNvSpPr/>
              <p:nvPr/>
            </p:nvSpPr>
            <p:spPr bwMode="hidden">
              <a:xfrm flipH="1">
                <a:off x="3267" y="628"/>
                <a:ext cx="791" cy="932"/>
              </a:xfrm>
              <a:custGeom>
                <a:avLst/>
                <a:gdLst/>
                <a:ahLst/>
                <a:cxnLst/>
                <a:rect l="0" t="0" r="0" b="0"/>
                <a:pathLst>
                  <a:path w="15237" h="11152" fill="none" extrusionOk="0">
                    <a:moveTo>
                      <a:pt x="0" y="953"/>
                    </a:moveTo>
                    <a:arcTo wR="10800" hR="10800" stAng="14744770" swAng="6967398"/>
                  </a:path>
                  <a:path w="15237" h="11152" stroke="0">
                    <a:moveTo>
                      <a:pt x="0" y="953"/>
                    </a:moveTo>
                    <a:arcTo wR="10800" hR="10800" stAng="14744770" swAng="6967398"/>
                    <a:lnTo>
                      <a:pt x="4437" y="10800"/>
                    </a:lnTo>
                    <a:close/>
                  </a:path>
                </a:pathLst>
              </a:custGeom>
              <a:noFill/>
              <a:ln w="9525" cap="flat" cmpd="sng">
                <a:solidFill>
                  <a:schemeClr val="folHlink">
                    <a:alpha val="100000"/>
                  </a:schemeClr>
                </a:solidFill>
                <a:prstDash val="solid"/>
                <a:round/>
              </a:ln>
            </p:spPr>
          </p:sp>
          <p:sp>
            <p:nvSpPr>
              <p:cNvPr id="1048948" name="Freeform 1048947"/>
              <p:cNvSpPr/>
              <p:nvPr/>
            </p:nvSpPr>
            <p:spPr bwMode="hidden">
              <a:xfrm flipH="1">
                <a:off x="3197" y="458"/>
                <a:ext cx="932" cy="933"/>
              </a:xfrm>
              <a:custGeom>
                <a:avLst/>
                <a:gdLst/>
                <a:ahLst/>
                <a:cxnLst/>
                <a:rect l="0" t="0" r="0" b="0"/>
                <a:pathLst>
                  <a:path w="17228" h="11152" fill="none" extrusionOk="0">
                    <a:moveTo>
                      <a:pt x="0" y="2120"/>
                    </a:moveTo>
                    <a:arcTo wR="10800" hR="10800" stAng="14008729" swAng="7703439"/>
                  </a:path>
                  <a:path w="17228" h="11152" stroke="0">
                    <a:moveTo>
                      <a:pt x="0" y="2120"/>
                    </a:moveTo>
                    <a:arcTo wR="10800" hR="10800" stAng="14008729" swAng="7703439"/>
                    <a:lnTo>
                      <a:pt x="6428" y="10800"/>
                    </a:lnTo>
                    <a:close/>
                  </a:path>
                </a:pathLst>
              </a:custGeom>
              <a:noFill/>
              <a:ln w="9525" cap="flat" cmpd="sng">
                <a:solidFill>
                  <a:schemeClr val="folHlink">
                    <a:alpha val="100000"/>
                  </a:schemeClr>
                </a:solidFill>
                <a:prstDash val="solid"/>
                <a:round/>
              </a:ln>
            </p:spPr>
          </p:sp>
          <p:sp>
            <p:nvSpPr>
              <p:cNvPr id="1048949" name="Freeform 1048948"/>
              <p:cNvSpPr/>
              <p:nvPr/>
            </p:nvSpPr>
            <p:spPr bwMode="hidden">
              <a:xfrm>
                <a:off x="4229" y="589"/>
                <a:ext cx="149" cy="933"/>
              </a:xfrm>
              <a:custGeom>
                <a:avLst/>
                <a:gdLst/>
                <a:ahLst/>
                <a:cxnLst/>
                <a:rect l="0" t="0" r="0" b="0"/>
                <a:pathLst>
                  <a:path w="17407" h="11152" fill="none" extrusionOk="0">
                    <a:moveTo>
                      <a:pt x="0" y="2256"/>
                    </a:moveTo>
                    <a:arcTo wR="10800" hR="10800" stAng="13937317" swAng="7774851"/>
                  </a:path>
                  <a:path w="17407" h="11152" stroke="0">
                    <a:moveTo>
                      <a:pt x="0" y="2256"/>
                    </a:moveTo>
                    <a:arcTo wR="10800" hR="10800" stAng="13937317" swAng="7774851"/>
                    <a:lnTo>
                      <a:pt x="6607" y="10800"/>
                    </a:lnTo>
                    <a:close/>
                  </a:path>
                </a:pathLst>
              </a:custGeom>
              <a:noFill/>
              <a:ln w="9525" cap="flat" cmpd="sng">
                <a:solidFill>
                  <a:schemeClr val="accent1">
                    <a:alpha val="100000"/>
                  </a:schemeClr>
                </a:solidFill>
                <a:prstDash val="solid"/>
                <a:round/>
              </a:ln>
            </p:spPr>
          </p:sp>
          <p:sp>
            <p:nvSpPr>
              <p:cNvPr id="1048950" name="Freeform 1048949"/>
              <p:cNvSpPr/>
              <p:nvPr/>
            </p:nvSpPr>
            <p:spPr bwMode="hidden">
              <a:xfrm>
                <a:off x="4268" y="585"/>
                <a:ext cx="394" cy="933"/>
              </a:xfrm>
              <a:custGeom>
                <a:avLst/>
                <a:gdLst/>
                <a:ahLst/>
                <a:cxnLst/>
                <a:rect l="0" t="0" r="0" b="0"/>
                <a:pathLst>
                  <a:path w="17407" h="11152" fill="none" extrusionOk="0">
                    <a:moveTo>
                      <a:pt x="0" y="2256"/>
                    </a:moveTo>
                    <a:arcTo wR="10800" hR="10800" stAng="13937317" swAng="7774851"/>
                  </a:path>
                  <a:path w="17407" h="11152" stroke="0">
                    <a:moveTo>
                      <a:pt x="0" y="2256"/>
                    </a:moveTo>
                    <a:arcTo wR="10800" hR="10800" stAng="13937317" swAng="7774851"/>
                    <a:lnTo>
                      <a:pt x="6607" y="10800"/>
                    </a:lnTo>
                    <a:close/>
                  </a:path>
                </a:pathLst>
              </a:custGeom>
              <a:noFill/>
              <a:ln w="9525" cap="flat" cmpd="sng">
                <a:solidFill>
                  <a:schemeClr val="folHlink">
                    <a:alpha val="100000"/>
                  </a:schemeClr>
                </a:solidFill>
                <a:prstDash val="solid"/>
                <a:round/>
              </a:ln>
            </p:spPr>
          </p:sp>
          <p:sp>
            <p:nvSpPr>
              <p:cNvPr id="1048951" name="Freeform 1048950"/>
              <p:cNvSpPr/>
              <p:nvPr/>
            </p:nvSpPr>
            <p:spPr bwMode="hidden">
              <a:xfrm>
                <a:off x="4303" y="463"/>
                <a:ext cx="559" cy="933"/>
              </a:xfrm>
              <a:custGeom>
                <a:avLst/>
                <a:gdLst/>
                <a:ahLst/>
                <a:cxnLst/>
                <a:rect l="0" t="0" r="0" b="0"/>
                <a:pathLst>
                  <a:path w="17407" h="11152" fill="none" extrusionOk="0">
                    <a:moveTo>
                      <a:pt x="0" y="2256"/>
                    </a:moveTo>
                    <a:arcTo wR="10800" hR="10800" stAng="13937317" swAng="7774851"/>
                  </a:path>
                  <a:path w="17407" h="11152" stroke="0">
                    <a:moveTo>
                      <a:pt x="0" y="2256"/>
                    </a:moveTo>
                    <a:arcTo wR="10800" hR="10800" stAng="13937317" swAng="7774851"/>
                    <a:lnTo>
                      <a:pt x="6607" y="10800"/>
                    </a:lnTo>
                    <a:close/>
                  </a:path>
                </a:pathLst>
              </a:custGeom>
              <a:noFill/>
              <a:ln w="9525" cap="flat" cmpd="sng">
                <a:solidFill>
                  <a:schemeClr val="accent1">
                    <a:alpha val="100000"/>
                  </a:schemeClr>
                </a:solidFill>
                <a:prstDash val="solid"/>
                <a:round/>
              </a:ln>
            </p:spPr>
          </p:sp>
          <p:sp>
            <p:nvSpPr>
              <p:cNvPr id="1048952" name="Freeform 1048951"/>
              <p:cNvSpPr/>
              <p:nvPr/>
            </p:nvSpPr>
            <p:spPr bwMode="hidden">
              <a:xfrm>
                <a:off x="4410" y="1033"/>
                <a:ext cx="190" cy="580"/>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1">
                    <a:alpha val="100000"/>
                  </a:schemeClr>
                </a:solidFill>
                <a:prstDash val="solid"/>
                <a:round/>
              </a:ln>
            </p:spPr>
          </p:sp>
          <p:sp>
            <p:nvSpPr>
              <p:cNvPr id="1048953" name="Freeform 1048952"/>
              <p:cNvSpPr/>
              <p:nvPr/>
            </p:nvSpPr>
            <p:spPr bwMode="hidden">
              <a:xfrm rot="19660756" flipV="1">
                <a:off x="4114" y="843"/>
                <a:ext cx="173" cy="328"/>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2">
                    <a:alpha val="100000"/>
                  </a:schemeClr>
                </a:solidFill>
                <a:prstDash val="solid"/>
                <a:round/>
              </a:ln>
            </p:spPr>
          </p:sp>
          <p:sp>
            <p:nvSpPr>
              <p:cNvPr id="1048954" name="Freeform 1048953"/>
              <p:cNvSpPr/>
              <p:nvPr/>
            </p:nvSpPr>
            <p:spPr bwMode="hidden">
              <a:xfrm flipH="1">
                <a:off x="3144" y="319"/>
                <a:ext cx="996" cy="933"/>
              </a:xfrm>
              <a:custGeom>
                <a:avLst/>
                <a:gdLst/>
                <a:ahLst/>
                <a:cxnLst/>
                <a:rect l="0" t="0" r="0" b="0"/>
                <a:pathLst>
                  <a:path w="18415" h="11152" fill="none" extrusionOk="0">
                    <a:moveTo>
                      <a:pt x="0" y="3141"/>
                    </a:moveTo>
                    <a:arcTo wR="10800" hR="10800" stAng="13509872" swAng="8202296"/>
                  </a:path>
                  <a:path w="18415" h="11152" stroke="0">
                    <a:moveTo>
                      <a:pt x="0" y="3141"/>
                    </a:moveTo>
                    <a:arcTo wR="10800" hR="10800" stAng="13509872" swAng="8202296"/>
                    <a:lnTo>
                      <a:pt x="7615" y="10800"/>
                    </a:lnTo>
                    <a:close/>
                  </a:path>
                </a:pathLst>
              </a:custGeom>
              <a:noFill/>
              <a:ln w="9525" cap="flat" cmpd="sng">
                <a:solidFill>
                  <a:schemeClr val="folHlink">
                    <a:alpha val="100000"/>
                  </a:schemeClr>
                </a:solidFill>
                <a:prstDash val="solid"/>
                <a:round/>
              </a:ln>
            </p:spPr>
          </p:sp>
          <p:sp>
            <p:nvSpPr>
              <p:cNvPr id="1048955" name="Freeform 1048954"/>
              <p:cNvSpPr/>
              <p:nvPr/>
            </p:nvSpPr>
            <p:spPr bwMode="hidden">
              <a:xfrm flipH="1">
                <a:off x="3425" y="123"/>
                <a:ext cx="725" cy="903"/>
              </a:xfrm>
              <a:custGeom>
                <a:avLst/>
                <a:gdLst/>
                <a:ahLst/>
                <a:cxnLst/>
                <a:rect l="0" t="0" r="0" b="0"/>
                <a:pathLst>
                  <a:path w="15940" h="10800" fill="none" extrusionOk="0">
                    <a:moveTo>
                      <a:pt x="0" y="5007"/>
                    </a:moveTo>
                    <a:arcTo wR="10800" hR="10800" stAng="12745941" swAng="5805659"/>
                  </a:path>
                  <a:path w="15940" h="10800" stroke="0">
                    <a:moveTo>
                      <a:pt x="0" y="5007"/>
                    </a:moveTo>
                    <a:arcTo wR="10800" hR="10800" stAng="12745941" swAng="5805659"/>
                    <a:lnTo>
                      <a:pt x="9116" y="10800"/>
                    </a:lnTo>
                    <a:close/>
                  </a:path>
                </a:pathLst>
              </a:custGeom>
              <a:noFill/>
              <a:ln w="9525" cap="flat" cmpd="sng">
                <a:solidFill>
                  <a:schemeClr val="accent1">
                    <a:alpha val="100000"/>
                  </a:schemeClr>
                </a:solidFill>
                <a:prstDash val="solid"/>
                <a:round/>
              </a:ln>
            </p:spPr>
          </p:sp>
          <p:sp>
            <p:nvSpPr>
              <p:cNvPr id="1048956" name="Freeform 1048955"/>
              <p:cNvSpPr/>
              <p:nvPr/>
            </p:nvSpPr>
            <p:spPr bwMode="hidden">
              <a:xfrm>
                <a:off x="4199" y="502"/>
                <a:ext cx="299" cy="904"/>
              </a:xfrm>
              <a:custGeom>
                <a:avLst/>
                <a:gdLst/>
                <a:ahLst/>
                <a:cxnLst/>
                <a:rect l="0" t="0" r="0" b="0"/>
                <a:pathLst>
                  <a:path w="15573" h="10800" fill="none" extrusionOk="0">
                    <a:moveTo>
                      <a:pt x="0" y="2256"/>
                    </a:moveTo>
                    <a:arcTo wR="10800" hR="10800" stAng="13937317" swAng="5630215"/>
                  </a:path>
                  <a:path w="15573" h="10800" stroke="0">
                    <a:moveTo>
                      <a:pt x="0" y="2256"/>
                    </a:moveTo>
                    <a:arcTo wR="10800" hR="10800" stAng="13937317" swAng="5630215"/>
                    <a:lnTo>
                      <a:pt x="6607" y="10800"/>
                    </a:lnTo>
                    <a:close/>
                  </a:path>
                </a:pathLst>
              </a:custGeom>
              <a:noFill/>
              <a:ln w="9525" cap="flat" cmpd="sng">
                <a:solidFill>
                  <a:schemeClr val="accent2">
                    <a:alpha val="100000"/>
                  </a:schemeClr>
                </a:solidFill>
                <a:prstDash val="solid"/>
                <a:round/>
              </a:ln>
            </p:spPr>
          </p:sp>
          <p:sp>
            <p:nvSpPr>
              <p:cNvPr id="1048957" name="Freeform 1048956"/>
              <p:cNvSpPr/>
              <p:nvPr/>
            </p:nvSpPr>
            <p:spPr bwMode="hidden">
              <a:xfrm flipH="1">
                <a:off x="3307" y="982"/>
                <a:ext cx="425" cy="597"/>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8958" name="Freeform 1048957"/>
              <p:cNvSpPr/>
              <p:nvPr/>
            </p:nvSpPr>
            <p:spPr bwMode="hidden">
              <a:xfrm flipH="1">
                <a:off x="3507" y="350"/>
                <a:ext cx="273" cy="598"/>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8959" name="Freeform 1048958"/>
              <p:cNvSpPr/>
              <p:nvPr/>
            </p:nvSpPr>
            <p:spPr bwMode="hidden">
              <a:xfrm flipH="1">
                <a:off x="3821" y="172"/>
                <a:ext cx="164" cy="597"/>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8960" name="Freeform 1048959"/>
              <p:cNvSpPr/>
              <p:nvPr/>
            </p:nvSpPr>
            <p:spPr bwMode="hidden">
              <a:xfrm>
                <a:off x="4841" y="894"/>
                <a:ext cx="395" cy="628"/>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1">
                    <a:alpha val="100000"/>
                  </a:schemeClr>
                </a:solidFill>
                <a:prstDash val="solid"/>
                <a:round/>
              </a:ln>
            </p:spPr>
          </p:sp>
          <p:sp>
            <p:nvSpPr>
              <p:cNvPr id="1048961" name="Freeform 1048960"/>
              <p:cNvSpPr/>
              <p:nvPr/>
            </p:nvSpPr>
            <p:spPr bwMode="hidden">
              <a:xfrm>
                <a:off x="4636" y="576"/>
                <a:ext cx="595" cy="419"/>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8962" name="Freeform 1048961"/>
              <p:cNvSpPr/>
              <p:nvPr/>
            </p:nvSpPr>
            <p:spPr bwMode="hidden">
              <a:xfrm>
                <a:off x="4658" y="132"/>
                <a:ext cx="260" cy="562"/>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folHlink">
                    <a:alpha val="100000"/>
                  </a:schemeClr>
                </a:solidFill>
                <a:prstDash val="solid"/>
                <a:round/>
              </a:ln>
            </p:spPr>
          </p:sp>
          <p:sp>
            <p:nvSpPr>
              <p:cNvPr id="1048963" name="Freeform 1048962"/>
              <p:cNvSpPr/>
              <p:nvPr/>
            </p:nvSpPr>
            <p:spPr bwMode="hidden">
              <a:xfrm rot="20253370">
                <a:off x="4401" y="599"/>
                <a:ext cx="174" cy="329"/>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2">
                    <a:alpha val="100000"/>
                  </a:schemeClr>
                </a:solidFill>
                <a:prstDash val="solid"/>
                <a:round/>
              </a:ln>
            </p:spPr>
          </p:sp>
          <p:sp>
            <p:nvSpPr>
              <p:cNvPr id="1048964" name="Freeform 1048963"/>
              <p:cNvSpPr/>
              <p:nvPr/>
            </p:nvSpPr>
            <p:spPr bwMode="hidden">
              <a:xfrm rot="1346630" flipH="1">
                <a:off x="3783" y="590"/>
                <a:ext cx="173" cy="329"/>
              </a:xfrm>
              <a:custGeom>
                <a:avLst/>
                <a:gdLst/>
                <a:ahLst/>
                <a:cxnLst/>
                <a:rect l="0" t="0" r="0" b="0"/>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cap="flat" cmpd="sng">
                <a:solidFill>
                  <a:schemeClr val="accent2">
                    <a:alpha val="100000"/>
                  </a:schemeClr>
                </a:solidFill>
                <a:prstDash val="solid"/>
                <a:round/>
              </a:ln>
            </p:spPr>
          </p:sp>
        </p:grpSp>
      </p:grpSp>
      <p:sp>
        <p:nvSpPr>
          <p:cNvPr id="1048965" name="Title Placeholder 1048964"/>
          <p:cNvSpPr>
            <a:spLocks noGrp="1"/>
          </p:cNvSpPr>
          <p:nvPr>
            <p:ph type="title"/>
          </p:nvPr>
        </p:nvSpPr>
        <p:spPr>
          <a:xfrm>
            <a:off x="685800" y="301625"/>
            <a:ext cx="7772400" cy="1462087"/>
          </a:xfrm>
          <a:prstGeom prst="rect">
            <a:avLst/>
          </a:prstGeom>
          <a:noFill/>
          <a:ln>
            <a:noFill/>
          </a:ln>
        </p:spPr>
        <p:txBody>
          <a:bodyPr lIns="91440" tIns="45720" rIns="91440" bIns="45720" anchor="ctr"/>
          <a:lstStyle/>
          <a:p>
            <a:pPr lvl="0"/>
            <a:r>
              <a:rPr lang="en-US" altLang="en-US"/>
              <a:t>Click to edit Master title style</a:t>
            </a:r>
          </a:p>
        </p:txBody>
      </p:sp>
      <p:sp>
        <p:nvSpPr>
          <p:cNvPr id="1048966" name="Text Placeholder 1048965"/>
          <p:cNvSpPr>
            <a:spLocks noGrp="1"/>
          </p:cNvSpPr>
          <p:nvPr>
            <p:ph type="body" idx="1"/>
          </p:nvPr>
        </p:nvSpPr>
        <p:spPr>
          <a:xfrm>
            <a:off x="685800" y="1981200"/>
            <a:ext cx="7772400" cy="4114800"/>
          </a:xfrm>
          <a:prstGeom prst="rect">
            <a:avLst/>
          </a:prstGeom>
          <a:noFill/>
          <a:ln>
            <a:noFill/>
          </a:ln>
        </p:spPr>
        <p:txBody>
          <a:bodyPr lIns="91440" tIns="45720" rIns="91440" bIns="45720"/>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48967" name="Date Placeholder 1048966"/>
          <p:cNvSpPr>
            <a:spLocks noGrp="1"/>
          </p:cNvSpPr>
          <p:nvPr>
            <p:ph type="dt" sz="half" idx="2"/>
          </p:nvPr>
        </p:nvSpPr>
        <p:spPr>
          <a:xfrm>
            <a:off x="6858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endParaRPr sz="1400">
              <a:latin typeface="Arial Black" pitchFamily="34" charset="0"/>
            </a:endParaRPr>
          </a:p>
        </p:txBody>
      </p:sp>
      <p:sp>
        <p:nvSpPr>
          <p:cNvPr id="1048968" name="Footer Placeholder 1048967"/>
          <p:cNvSpPr>
            <a:spLocks noGrp="1"/>
          </p:cNvSpPr>
          <p:nvPr>
            <p:ph type="ftr" sz="quarter" idx="3"/>
          </p:nvPr>
        </p:nvSpPr>
        <p:spPr>
          <a:xfrm>
            <a:off x="3124200" y="6248400"/>
            <a:ext cx="28956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endParaRPr sz="1400">
              <a:latin typeface="Arial Black" pitchFamily="34" charset="0"/>
            </a:endParaRPr>
          </a:p>
        </p:txBody>
      </p:sp>
      <p:sp>
        <p:nvSpPr>
          <p:cNvPr id="1048969" name="Slide Number Placeholder 1048968"/>
          <p:cNvSpPr>
            <a:spLocks noGrp="1"/>
          </p:cNvSpPr>
          <p:nvPr>
            <p:ph type="sldNum" sz="quarter" idx="4"/>
          </p:nvPr>
        </p:nvSpPr>
        <p:spPr>
          <a:xfrm>
            <a:off x="6553200" y="6248400"/>
            <a:ext cx="1905000" cy="457200"/>
          </a:xfrm>
          <a:prstGeom prst="rect">
            <a:avLst/>
          </a:prstGeom>
          <a:noFill/>
          <a:ln>
            <a:noFill/>
          </a:ln>
        </p:spPr>
        <p:txBody>
          <a:bodyPr lIns="91440" tIns="45720" rIns="91440" bIns="45720"/>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r"/>
            <a:fld id="{566ABCEB-ACFC-4714-9973-3DA970169C29}" type="slidenum">
              <a:rPr sz="1400">
                <a:latin typeface="Arial Black" pitchFamily="34" charset="0"/>
              </a:rPr>
              <a:pPr lvl="0" algn="r"/>
              <a:t>‹#›</a:t>
            </a:fld>
            <a:endParaRPr sz="1400">
              <a:latin typeface="Arial Black" pitchFamily="34" charset="0"/>
            </a:endParaRPr>
          </a:p>
        </p:txBody>
      </p:sp>
    </p:spTree>
  </p:cSld>
  <p:clrMap bg1="lt1" tx1="dk1" bg2="dk2" tx2="lt2" accent1="accent1" accent2="accent2" accent3="accent3" accent4="accent4" accent5="accent5" accent6="accent6" hlink="hlink" folHlink="folHlink"/>
  <p:sldLayoutIdLst>
    <p:sldLayoutId id="2147483689"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ftr="0" dt="0"/>
  <p:txStyles>
    <p:titleStyle>
      <a:lvl1pPr marL="0" indent="0" algn="l" rtl="0" eaLnBrk="1" fontAlgn="base" latinLnBrk="1" hangingPunct="1">
        <a:lnSpc>
          <a:spcPct val="100000"/>
        </a:lnSpc>
        <a:spcBef>
          <a:spcPct val="0"/>
        </a:spcBef>
        <a:spcAft>
          <a:spcPct val="0"/>
        </a:spcAft>
        <a:buFontTx/>
        <a:buNone/>
        <a:defRPr sz="4400" b="0" i="0" baseline="0">
          <a:solidFill>
            <a:schemeClr val="lt2"/>
          </a:solidFill>
          <a:latin typeface="Arial Black" pitchFamily="34" charset="0"/>
          <a:sym typeface="Arial" charset="0"/>
        </a:defRPr>
      </a:lvl1pPr>
    </p:titleStyle>
    <p:bodyStyle>
      <a:lvl1pPr marL="342900" indent="-342900" algn="l" rtl="0" eaLnBrk="1" fontAlgn="base" latinLnBrk="1" hangingPunct="1">
        <a:lnSpc>
          <a:spcPct val="100000"/>
        </a:lnSpc>
        <a:spcBef>
          <a:spcPct val="20000"/>
        </a:spcBef>
        <a:spcAft>
          <a:spcPct val="0"/>
        </a:spcAft>
        <a:buClr>
          <a:schemeClr val="hlink"/>
        </a:buClr>
        <a:buSzPct val="100000"/>
        <a:buFontTx/>
        <a:buChar char="•"/>
        <a:defRPr sz="3200" b="0" i="0" baseline="0">
          <a:solidFill>
            <a:schemeClr val="dk1"/>
          </a:solidFill>
          <a:latin typeface="Arial Black" pitchFamily="34" charset="0"/>
          <a:sym typeface="Arial" charset="0"/>
        </a:defRPr>
      </a:lvl1pPr>
      <a:lvl2pPr marL="742950" indent="-285750" algn="l" rtl="0" eaLnBrk="1" fontAlgn="base" latinLnBrk="1" hangingPunct="1">
        <a:lnSpc>
          <a:spcPct val="100000"/>
        </a:lnSpc>
        <a:spcBef>
          <a:spcPct val="20000"/>
        </a:spcBef>
        <a:spcAft>
          <a:spcPct val="0"/>
        </a:spcAft>
        <a:buClr>
          <a:schemeClr val="folHlink"/>
        </a:buClr>
        <a:buSzPct val="100000"/>
        <a:buFontTx/>
        <a:buChar char="•"/>
        <a:defRPr sz="2800" b="0" i="0" baseline="0">
          <a:solidFill>
            <a:schemeClr val="dk1"/>
          </a:solidFill>
          <a:latin typeface="Arial Black" pitchFamily="34" charset="0"/>
          <a:sym typeface="Arial" charset="0"/>
        </a:defRPr>
      </a:lvl2pPr>
      <a:lvl3pPr marL="1143000" indent="-228600" algn="l" rtl="0" eaLnBrk="1" fontAlgn="base" latinLnBrk="1" hangingPunct="1">
        <a:lnSpc>
          <a:spcPct val="100000"/>
        </a:lnSpc>
        <a:spcBef>
          <a:spcPct val="20000"/>
        </a:spcBef>
        <a:spcAft>
          <a:spcPct val="0"/>
        </a:spcAft>
        <a:buSzPct val="100000"/>
        <a:buFontTx/>
        <a:buChar char="•"/>
        <a:defRPr sz="2400" b="0" i="0" baseline="0">
          <a:solidFill>
            <a:schemeClr val="dk1"/>
          </a:solidFill>
          <a:latin typeface="Arial Black" pitchFamily="34" charset="0"/>
          <a:sym typeface="Arial" charset="0"/>
        </a:defRPr>
      </a:lvl3pPr>
      <a:lvl4pPr marL="1600200" indent="-228600" algn="l" rtl="0" eaLnBrk="1" fontAlgn="base" latinLnBrk="1" hangingPunct="1">
        <a:lnSpc>
          <a:spcPct val="100000"/>
        </a:lnSpc>
        <a:spcBef>
          <a:spcPct val="20000"/>
        </a:spcBef>
        <a:spcAft>
          <a:spcPct val="0"/>
        </a:spcAft>
        <a:buSzPct val="100000"/>
        <a:buFont typeface="Times New Roman" pitchFamily="18" charset="0"/>
        <a:buChar char="−"/>
        <a:defRPr sz="2000" b="0" i="0" baseline="0">
          <a:solidFill>
            <a:schemeClr val="dk1"/>
          </a:solidFill>
          <a:latin typeface="Arial Black" pitchFamily="34" charset="0"/>
          <a:sym typeface="Arial" charset="0"/>
        </a:defRPr>
      </a:lvl4pPr>
      <a:lvl5pPr marL="2057400" indent="-228600" algn="l" rtl="0" eaLnBrk="1" fontAlgn="base" latinLnBrk="1" hangingPunct="1">
        <a:lnSpc>
          <a:spcPct val="100000"/>
        </a:lnSpc>
        <a:spcBef>
          <a:spcPct val="20000"/>
        </a:spcBef>
        <a:spcAft>
          <a:spcPct val="0"/>
        </a:spcAft>
        <a:buSzPct val="100000"/>
        <a:buFont typeface="Times New Roman" pitchFamily="18" charset="0"/>
        <a:buChar char="–"/>
        <a:defRPr sz="2000" b="0" i="0" baseline="0">
          <a:solidFill>
            <a:schemeClr val="dk1"/>
          </a:solidFill>
          <a:latin typeface="Arial Black" pitchFamily="34" charset="0"/>
          <a:sym typeface="Arial" charset="0"/>
        </a:defRPr>
      </a:lvl5pPr>
    </p:bodyStyle>
    <p:other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m/imgres?imgurl=http://www.abm-enterprises.net/artgall2/monalisa.jpg&amp;imgrefurl=http://www.abm-enterprises.net/artgallery2.html&amp;h=1113&amp;w=740&amp;sz=155&amp;hl=en&amp;start=2&amp;tbnid=l6XVgm0VZfdJxM:&amp;tbnh=150&amp;tbnw=100&amp;prev=/images?q=The+Mona+Lisa+da+vinci&amp;svnum=10&amp;hl=en&amp;lr=&amp;safe=off&amp;sa=G"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mathematicianspictures.com/sp_Golden_Mean.htm"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athematicianspictures.com/sp_Golden_Mean.htm"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mathematicianspictures.com/PHI_GOLDEN_RATIO_GOLDEN_MEAN/Phi_Golden_Ratio_Golden_Mean.htm"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http://www.math.ethz.ch/fibonacci/fibonacci.jpg/image&amp;imgrefurl=http://www.math.ethz.ch/fibonacci/Eroeffnung&amp;h=268&amp;w=220&amp;sz=13&amp;hl=en&amp;start=1&amp;tbnid=MjZIlG3_mgGOXM:&amp;tbnh=113&amp;tbnw=93&amp;prev=/images?q=fibonacci&amp;svnum=10&amp;hl=en&amp;lr=" TargetMode="Externa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hyperlink" Target="http://nlvm.usu.edu/en/nav/frames_asid_133_g_3_t_1.html?open=instructions" TargetMode="External"/><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7.xml"/><Relationship Id="rId4" Type="http://schemas.openxmlformats.org/officeDocument/2006/relationships/image" Target="../media/image29.jpeg"/></Relationships>
</file>

<file path=ppt/slides/_rels/slide4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hyperlink" Target="http://www.answers.com/main/Record2?a=NR&amp;url=http://commons.wikimedia.org/wiki/Image:Helianthus%20whorl.jpg"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hyperlink" Target="http://mathforum.org/te/alejandre/image.cursor/lesson2.applet.html" TargetMode="External"/><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nlvm.usu.edu/en/nav/frames_asid_315_g_3_t_1.html"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048599"/>
          <p:cNvSpPr>
            <a:spLocks noGrp="1"/>
          </p:cNvSpPr>
          <p:nvPr>
            <p:ph type="ctrTitle"/>
          </p:nvPr>
        </p:nvSpPr>
        <p:spPr>
          <a:xfrm>
            <a:off x="685800" y="1873250"/>
            <a:ext cx="7772400" cy="1555750"/>
          </a:xfrm>
          <a:prstGeom prst="rect">
            <a:avLst/>
          </a:prstGeom>
          <a:noFill/>
          <a:ln>
            <a:noFill/>
          </a:ln>
        </p:spPr>
        <p:txBody>
          <a:bodyPr lIns="91440" tIns="45720" rIns="91440" bIns="45720" anchor="ctr"/>
          <a:lstStyle>
            <a:lvl1pPr algn="ctr">
              <a:defRPr sz="4800"/>
            </a:lvl1pPr>
          </a:lstStyle>
          <a:p>
            <a:pPr lvl="0"/>
            <a:r>
              <a:t>Fibonacci  Numbers and the </a:t>
            </a:r>
            <a:r>
              <a:rPr>
                <a:solidFill>
                  <a:schemeClr val="folHlink"/>
                </a:solidFill>
              </a:rPr>
              <a:t>Golden</a:t>
            </a:r>
            <a:r>
              <a:t> Ratio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1048600"/>
                                        </p:tgtEl>
                                      </p:cBhvr>
                                      <p:to x="80000" y="100000"/>
                                    </p:animScale>
                                    <p:anim by="(#ppt_w*0.10)" calcmode="lin" valueType="num">
                                      <p:cBhvr>
                                        <p:cTn id="7" dur="250" autoRev="1" fill="hold">
                                          <p:stCondLst>
                                            <p:cond delay="0"/>
                                          </p:stCondLst>
                                        </p:cTn>
                                        <p:tgtEl>
                                          <p:spTgt spid="1048600"/>
                                        </p:tgtEl>
                                        <p:attrNameLst>
                                          <p:attrName>ppt_x</p:attrName>
                                        </p:attrNameLst>
                                      </p:cBhvr>
                                    </p:anim>
                                    <p:anim by="(-#ppt_w*0.10)" calcmode="lin" valueType="num">
                                      <p:cBhvr>
                                        <p:cTn id="8" dur="250" autoRev="1" fill="hold">
                                          <p:stCondLst>
                                            <p:cond delay="0"/>
                                          </p:stCondLst>
                                        </p:cTn>
                                        <p:tgtEl>
                                          <p:spTgt spid="1048600"/>
                                        </p:tgtEl>
                                        <p:attrNameLst>
                                          <p:attrName>ppt_y</p:attrName>
                                        </p:attrNameLst>
                                      </p:cBhvr>
                                    </p:anim>
                                    <p:animRot by="-480000">
                                      <p:cBhvr>
                                        <p:cTn id="9" dur="250" autoRev="1" fill="hold">
                                          <p:stCondLst>
                                            <p:cond delay="0"/>
                                          </p:stCondLst>
                                        </p:cTn>
                                        <p:tgtEl>
                                          <p:spTgt spid="104860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Title 1048679"/>
          <p:cNvSpPr>
            <a:spLocks noGrp="1"/>
          </p:cNvSpPr>
          <p:nvPr>
            <p:ph type="title"/>
          </p:nvPr>
        </p:nvSpPr>
        <p:spPr>
          <a:xfrm>
            <a:off x="457200" y="1790831"/>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We work with another important irrational number in Geometry: pi, which is approximately 3.14. Since we don't want to make the Golden Ratio feel left out, we will give it its own Greek letter: phi. </a:t>
            </a:r>
          </a:p>
        </p:txBody>
      </p:sp>
      <p:sp>
        <p:nvSpPr>
          <p:cNvPr id="1048681" name="Rectangle 1048680"/>
          <p:cNvSpPr/>
          <p:nvPr/>
        </p:nvSpPr>
        <p:spPr>
          <a:xfrm>
            <a:off x="2057400" y="4551033"/>
            <a:ext cx="5334000" cy="1627846"/>
          </a:xfrm>
          <a:prstGeom prst="rect">
            <a:avLst/>
          </a:prstGeom>
          <a:noFill/>
          <a:ln>
            <a:noFill/>
          </a:ln>
        </p:spPr>
        <p:txBody>
          <a:bodyPr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r>
              <a:rPr sz="8800" b="1"/>
              <a:t>Φ φ Phi</a:t>
            </a:r>
            <a:r>
              <a:rPr sz="16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Rectangle 1048681"/>
          <p:cNvSpPr/>
          <p:nvPr/>
        </p:nvSpPr>
        <p:spPr>
          <a:xfrm>
            <a:off x="228600" y="1230935"/>
            <a:ext cx="6629400" cy="648041"/>
          </a:xfrm>
          <a:prstGeom prst="rect">
            <a:avLst/>
          </a:prstGeom>
          <a:noFill/>
          <a:ln>
            <a:noFill/>
          </a:ln>
        </p:spPr>
        <p:txBody>
          <a:bodyPr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r>
              <a:rPr sz="3200" b="1"/>
              <a:t>which is equal to:</a:t>
            </a:r>
            <a:r>
              <a:t>   </a:t>
            </a:r>
            <a:r>
              <a:rPr sz="2800"/>
              <a:t> </a:t>
            </a:r>
            <a:r>
              <a:t>                                      </a:t>
            </a:r>
          </a:p>
        </p:txBody>
      </p:sp>
      <p:pic>
        <p:nvPicPr>
          <p:cNvPr id="2097153" name="Picture 2097152" descr="\varphi = \frac{(1 + \sqrt{5})}{2}\approx 1.618\,033\,989"/>
          <p:cNvPicPr>
            <a:picLocks/>
          </p:cNvPicPr>
          <p:nvPr/>
        </p:nvPicPr>
        <p:blipFill>
          <a:blip r:embed="rId2"/>
          <a:srcRect/>
          <a:stretch>
            <a:fillRect/>
          </a:stretch>
        </p:blipFill>
        <p:spPr>
          <a:xfrm>
            <a:off x="1143000" y="2514600"/>
            <a:ext cx="6780212" cy="126206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Title 1048682"/>
          <p:cNvSpPr>
            <a:spLocks noGrp="1"/>
          </p:cNvSpPr>
          <p:nvPr>
            <p:ph type="title"/>
          </p:nvPr>
        </p:nvSpPr>
        <p:spPr>
          <a:xfrm>
            <a:off x="381000" y="2895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800"/>
              <a:t>One more interesting thing about Phi is its reciprocal. If you take the ratio of any number in the Fibonacci sequence to the next number (this is the reverse of what we did before), the ratio will approach the approximation 0.618. This is the reciprocal of Phi: 1 / 1.618 = 0.618. It is highly unusual for the decimal integers of a number and its reciprocal to be exactly the same. In fact, I cannot name another number that has this property! This only adds to the mystique of the Golden Ratio and leads us to ask: What makes it so special?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6" name="Picture 2097175"/>
          <p:cNvPicPr>
            <a:picLocks/>
          </p:cNvPicPr>
          <p:nvPr/>
        </p:nvPicPr>
        <p:blipFill>
          <a:blip r:embed="rId2"/>
          <a:srcRect/>
          <a:stretch>
            <a:fillRect/>
          </a:stretch>
        </p:blipFill>
        <p:spPr>
          <a:xfrm>
            <a:off x="304800" y="1447800"/>
            <a:ext cx="8572500" cy="5200650"/>
          </a:xfrm>
          <a:prstGeom prst="rect">
            <a:avLst/>
          </a:prstGeom>
          <a:noFill/>
          <a:ln>
            <a:noFill/>
          </a:ln>
        </p:spPr>
      </p:pic>
      <p:sp>
        <p:nvSpPr>
          <p:cNvPr id="1048767" name="TextBox 1048766"/>
          <p:cNvSpPr txBox="1"/>
          <p:nvPr/>
        </p:nvSpPr>
        <p:spPr>
          <a:xfrm>
            <a:off x="2514600" y="457200"/>
            <a:ext cx="4081781" cy="543242"/>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sz="2800" b="1"/>
              <a:t>How about Architecture?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Rectangle 1048782"/>
          <p:cNvSpPr/>
          <p:nvPr/>
        </p:nvSpPr>
        <p:spPr>
          <a:xfrm>
            <a:off x="0" y="2428649"/>
            <a:ext cx="7485380" cy="581476"/>
          </a:xfrm>
          <a:prstGeom prst="rect">
            <a:avLst/>
          </a:prstGeom>
          <a:noFill/>
          <a:ln>
            <a:noFill/>
          </a:ln>
        </p:spPr>
        <p:txBody>
          <a:bodyPr wrap="none"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r>
              <a:rPr sz="1200">
                <a:solidFill>
                  <a:srgbClr val="000000"/>
                </a:solidFill>
                <a:latin typeface="Times New Roman" pitchFamily="18" charset="0"/>
                <a:ea typeface="Times New Roman" pitchFamily="18" charset="0"/>
              </a:rPr>
              <a:t>Further classic subdivisions of the rectangle align perfectly with major architectural features of the structure. </a:t>
            </a:r>
          </a:p>
          <a:p>
            <a:pPr lvl="0" latinLnBrk="1"/>
            <a:endParaRPr/>
          </a:p>
        </p:txBody>
      </p:sp>
      <p:sp>
        <p:nvSpPr>
          <p:cNvPr id="1048784" name="Rectangle 1048783"/>
          <p:cNvSpPr/>
          <p:nvPr/>
        </p:nvSpPr>
        <p:spPr>
          <a:xfrm>
            <a:off x="0" y="2719387"/>
            <a:ext cx="9144000" cy="0"/>
          </a:xfrm>
          <a:prstGeom prst="rect">
            <a:avLst/>
          </a:prstGeom>
          <a:noFill/>
          <a:ln>
            <a:noFill/>
          </a:ln>
        </p:spPr>
      </p:sp>
      <p:pic>
        <p:nvPicPr>
          <p:cNvPr id="2097179" name="Picture 2097178"/>
          <p:cNvPicPr>
            <a:picLocks/>
          </p:cNvPicPr>
          <p:nvPr/>
        </p:nvPicPr>
        <p:blipFill>
          <a:blip r:embed="rId2"/>
          <a:srcRect/>
          <a:stretch>
            <a:fillRect/>
          </a:stretch>
        </p:blipFill>
        <p:spPr>
          <a:xfrm>
            <a:off x="990600" y="2133600"/>
            <a:ext cx="7086600" cy="4398962"/>
          </a:xfrm>
          <a:prstGeom prst="rect">
            <a:avLst/>
          </a:prstGeom>
          <a:noFill/>
          <a:ln>
            <a:noFill/>
          </a:ln>
        </p:spPr>
      </p:pic>
      <p:sp>
        <p:nvSpPr>
          <p:cNvPr id="1048785" name="Rectangle 1048784"/>
          <p:cNvSpPr/>
          <p:nvPr/>
        </p:nvSpPr>
        <p:spPr>
          <a:xfrm>
            <a:off x="381000" y="478473"/>
            <a:ext cx="8362950" cy="1483041"/>
          </a:xfrm>
          <a:prstGeom prst="rect">
            <a:avLst/>
          </a:prstGeom>
          <a:noFill/>
          <a:ln>
            <a:noFill/>
          </a:ln>
        </p:spPr>
        <p:txBody>
          <a:bodyPr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r>
              <a:rPr sz="2800"/>
              <a:t>Further classic subdivisions of the rectangle align perfectly with major architectural features of the structure.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0" name="Picture 2097179"/>
          <p:cNvPicPr>
            <a:picLocks/>
          </p:cNvPicPr>
          <p:nvPr/>
        </p:nvPicPr>
        <p:blipFill>
          <a:blip r:embed="rId2"/>
          <a:srcRect/>
          <a:stretch>
            <a:fillRect/>
          </a:stretch>
        </p:blipFill>
        <p:spPr>
          <a:xfrm>
            <a:off x="304800" y="736600"/>
            <a:ext cx="8305800" cy="5537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6" name="Title 1048785"/>
          <p:cNvSpPr>
            <a:spLocks noGrp="1"/>
          </p:cNvSpPr>
          <p:nvPr>
            <p:ph type="title"/>
          </p:nvPr>
        </p:nvSpPr>
        <p:spPr>
          <a:xfrm>
            <a:off x="457200" y="29718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lang="en-US" altLang="en-US" sz="4000" b="1">
                <a:solidFill>
                  <a:srgbClr val="FF3399"/>
                </a:solidFill>
              </a:rPr>
              <a:t>The Golden Ratio in Art</a:t>
            </a:r>
            <a:r>
              <a:t/>
            </a:r>
            <a:br/>
            <a:r>
              <a:rPr lang="en-US" altLang="en-US" sz="4000"/>
              <a:t>Now let's go back and try to discover the Golden Ratio in art. We will concentrate on the works of Leonardo da Vinci, as he was not only a great artist but also a genius when it came to mathematics and invention.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2" name="Picture 2097181">
            <a:hlinkClick r:id="rId2"/>
          </p:cNvPr>
          <p:cNvPicPr>
            <a:picLocks/>
          </p:cNvPicPr>
          <p:nvPr/>
        </p:nvPicPr>
        <p:blipFill>
          <a:blip r:embed="rId3"/>
          <a:srcRect/>
          <a:stretch>
            <a:fillRect/>
          </a:stretch>
        </p:blipFill>
        <p:spPr>
          <a:xfrm>
            <a:off x="2438400" y="304800"/>
            <a:ext cx="4114800" cy="61722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9" name="Title 1048788"/>
          <p:cNvSpPr>
            <a:spLocks noGrp="1"/>
          </p:cNvSpPr>
          <p:nvPr>
            <p:ph type="title"/>
          </p:nvPr>
        </p:nvSpPr>
        <p:spPr>
          <a:xfrm>
            <a:off x="381000" y="3048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3200" b="1" i="1"/>
              <a:t>The Mona Lisa - </a:t>
            </a:r>
            <a:r>
              <a:rPr sz="3200"/>
              <a:t>Measure the length and the width of the painting itself. The ratio is, of course, Golden. Draw a rectangle around Mona's face (from the top of the forehead to the base of the chin, and from left cheek to right cheek) and notice that this, too, is a Golden rectangle.</a:t>
            </a:r>
            <a:r>
              <a:rPr sz="400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0" name="Title 1048789"/>
          <p:cNvSpPr>
            <a:spLocks noGrp="1"/>
          </p:cNvSpPr>
          <p:nvPr>
            <p:ph type="title"/>
          </p:nvPr>
        </p:nvSpPr>
        <p:spPr>
          <a:xfrm>
            <a:off x="381000" y="2895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lang="en-US" altLang="en-US" sz="2800"/>
              <a:t>Leonardo da Vinci's talent as an artist may well have been outweighed by his talents as a mathematician. He incorporated geometry into many of his paintings, with the Golden Ratio being just one of his many mathematical tools. Why do you think he used it so much? Experts agree that he probably thought that Golden measurements made his paintings more attractive. Maybe he was just a little too obsessed with perfection. However, he was not the only one to use Golden properties in his work.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048601"/>
          <p:cNvSpPr>
            <a:spLocks noGrp="1"/>
          </p:cNvSpPr>
          <p:nvPr>
            <p:ph type="title"/>
          </p:nvPr>
        </p:nvSpPr>
        <p:spPr>
          <a:xfrm>
            <a:off x="457200" y="277812"/>
            <a:ext cx="8229600" cy="1139825"/>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b="1" i="1"/>
              <a:t>What is the </a:t>
            </a:r>
            <a:r>
              <a:rPr sz="4000" b="1" i="1">
                <a:solidFill>
                  <a:schemeClr val="folHlink"/>
                </a:solidFill>
              </a:rPr>
              <a:t>Golden Ratio</a:t>
            </a:r>
            <a:r>
              <a:rPr sz="4000" b="1" i="1"/>
              <a:t>?</a:t>
            </a:r>
            <a:r>
              <a:t/>
            </a:r>
            <a:br/>
            <a:endParaRPr sz="4000"/>
          </a:p>
        </p:txBody>
      </p:sp>
      <p:sp>
        <p:nvSpPr>
          <p:cNvPr id="1048603" name="Text Placeholder 1048602"/>
          <p:cNvSpPr>
            <a:spLocks noGrp="1"/>
          </p:cNvSpPr>
          <p:nvPr>
            <p:ph type="body" idx="1"/>
          </p:nvPr>
        </p:nvSpPr>
        <p:spPr>
          <a:xfrm>
            <a:off x="457200" y="1600200"/>
            <a:ext cx="8229600" cy="4530725"/>
          </a:xfrm>
          <a:prstGeom prst="rect">
            <a:avLst/>
          </a:prstGeom>
          <a:noFill/>
          <a:ln>
            <a:noFill/>
          </a:ln>
        </p:spPr>
        <p:txBody>
          <a:bodyPr lIns="91440" tIns="45720" rIns="91440" bIns="45720"/>
          <a:lstStyle>
            <a:lvl1pPr marL="342900" indent="-342900" algn="l" rtl="0" eaLnBrk="1" fontAlgn="base" latinLnBrk="1" hangingPunct="1">
              <a:lnSpc>
                <a:spcPct val="100000"/>
              </a:lnSpc>
              <a:spcBef>
                <a:spcPct val="20000"/>
              </a:spcBef>
              <a:spcAft>
                <a:spcPct val="0"/>
              </a:spcAft>
              <a:buClr>
                <a:schemeClr val="hlink"/>
              </a:buClr>
              <a:buSzPct val="75000"/>
              <a:buFont typeface="Wingdings" pitchFamily="2" charset="2"/>
              <a:buChar char="l"/>
              <a:defRPr sz="3200" b="0" i="0" baseline="0">
                <a:solidFill>
                  <a:schemeClr val="dk1"/>
                </a:solidFill>
                <a:effectLst>
                  <a:outerShdw blurRad="38100" dist="38100" dir="2700000" algn="tl">
                    <a:srgbClr val="C0C0C0"/>
                  </a:outerShdw>
                </a:effectLst>
                <a:latin typeface="Arial" charset="0"/>
                <a:sym typeface="Arial" charset="0"/>
              </a:defRPr>
            </a:lvl1pPr>
            <a:lvl2pPr marL="742950" indent="-285750" algn="l" rtl="0" eaLnBrk="1" fontAlgn="base" latinLnBrk="1" hangingPunct="1">
              <a:lnSpc>
                <a:spcPct val="100000"/>
              </a:lnSpc>
              <a:spcBef>
                <a:spcPct val="20000"/>
              </a:spcBef>
              <a:spcAft>
                <a:spcPct val="0"/>
              </a:spcAft>
              <a:buClr>
                <a:schemeClr val="lt2"/>
              </a:buClr>
              <a:buSzPct val="75000"/>
              <a:buFont typeface="Wingdings" pitchFamily="2" charset="2"/>
              <a:buChar char="l"/>
              <a:defRPr sz="2800" b="0" i="0" baseline="0">
                <a:solidFill>
                  <a:schemeClr val="dk1"/>
                </a:solidFill>
                <a:effectLst>
                  <a:outerShdw blurRad="38100" dist="38100" dir="2700000" algn="tl">
                    <a:srgbClr val="C0C0C0"/>
                  </a:outerShdw>
                </a:effectLst>
                <a:latin typeface="Arial" charset="0"/>
                <a:sym typeface="Arial" charset="0"/>
              </a:defRPr>
            </a:lvl2pPr>
            <a:lvl3pPr marL="1143000" indent="-228600" algn="l" rtl="0" eaLnBrk="1" fontAlgn="base" latinLnBrk="1" hangingPunct="1">
              <a:lnSpc>
                <a:spcPct val="100000"/>
              </a:lnSpc>
              <a:spcBef>
                <a:spcPct val="20000"/>
              </a:spcBef>
              <a:spcAft>
                <a:spcPct val="0"/>
              </a:spcAft>
              <a:buClr>
                <a:schemeClr val="accent2"/>
              </a:buClr>
              <a:buSzPct val="75000"/>
              <a:buFont typeface="Wingdings" pitchFamily="2" charset="2"/>
              <a:buChar char="l"/>
              <a:defRPr sz="2400" b="0" i="0" baseline="0">
                <a:solidFill>
                  <a:schemeClr val="dk1"/>
                </a:solidFill>
                <a:effectLst>
                  <a:outerShdw blurRad="38100" dist="38100" dir="2700000" algn="tl">
                    <a:srgbClr val="C0C0C0"/>
                  </a:outerShdw>
                </a:effectLst>
                <a:latin typeface="Arial" charset="0"/>
                <a:sym typeface="Arial" charset="0"/>
              </a:defRPr>
            </a:lvl3pPr>
            <a:lvl4pPr marL="1600200" indent="-228600" algn="l" rtl="0" eaLnBrk="1" fontAlgn="base" latinLnBrk="1" hangingPunct="1">
              <a:lnSpc>
                <a:spcPct val="100000"/>
              </a:lnSpc>
              <a:spcBef>
                <a:spcPct val="20000"/>
              </a:spcBef>
              <a:spcAft>
                <a:spcPct val="0"/>
              </a:spcAft>
              <a:buClr>
                <a:schemeClr val="folHlink"/>
              </a:buClr>
              <a:buSzPct val="75000"/>
              <a:buFont typeface="Wingdings" pitchFamily="2" charset="2"/>
              <a:buChar char="l"/>
              <a:defRPr sz="2000" b="0" i="0" baseline="0">
                <a:solidFill>
                  <a:schemeClr val="dk1"/>
                </a:solidFill>
                <a:effectLst>
                  <a:outerShdw blurRad="38100" dist="38100" dir="2700000" algn="tl">
                    <a:srgbClr val="C0C0C0"/>
                  </a:outerShdw>
                </a:effectLst>
                <a:latin typeface="Arial" charset="0"/>
                <a:sym typeface="Arial" charset="0"/>
              </a:defRPr>
            </a:lvl4pPr>
            <a:lvl5pPr marL="2057400" indent="-228600" algn="l" rtl="0" eaLnBrk="1" fontAlgn="base" latinLnBrk="1" hangingPunct="1">
              <a:lnSpc>
                <a:spcPct val="100000"/>
              </a:lnSpc>
              <a:spcBef>
                <a:spcPct val="20000"/>
              </a:spcBef>
              <a:spcAft>
                <a:spcPct val="0"/>
              </a:spcAft>
              <a:buClr>
                <a:schemeClr val="dk1"/>
              </a:buClr>
              <a:buSzPct val="75000"/>
              <a:buFont typeface="Wingdings" pitchFamily="2" charset="2"/>
              <a:buChar char="l"/>
              <a:defRPr sz="2000" b="0" i="0" baseline="0">
                <a:solidFill>
                  <a:schemeClr val="dk1"/>
                </a:solidFill>
                <a:effectLst>
                  <a:outerShdw blurRad="38100" dist="38100" dir="2700000" algn="tl">
                    <a:srgbClr val="C0C0C0"/>
                  </a:outerShdw>
                </a:effectLst>
                <a:latin typeface="Arial" charset="0"/>
                <a:sym typeface="Arial" charset="0"/>
              </a:defRPr>
            </a:lvl5pPr>
          </a:lstStyle>
          <a:p>
            <a:pPr lvl="0" algn="ctr">
              <a:buNone/>
            </a:pPr>
            <a:r>
              <a:t>Well, before we answer that question let's examine an interesting sequence (or list) of numbers. </a:t>
            </a:r>
          </a:p>
          <a:p>
            <a:pPr lvl="0" algn="ctr">
              <a:buNone/>
            </a:pPr>
            <a:r>
              <a:t>Actually the series starts with 0, 1 but to make it easier we’ll just start with:</a:t>
            </a:r>
          </a:p>
          <a:p>
            <a:pPr lvl="0" algn="ctr">
              <a:buNone/>
            </a:pPr>
            <a:endParaRPr/>
          </a:p>
          <a:p>
            <a:pPr lvl="0" algn="ctr">
              <a:buNone/>
            </a:pPr>
            <a:r>
              <a:t>1, 1 </a:t>
            </a:r>
          </a:p>
          <a:p>
            <a:pPr lvl="0" algn="ctr">
              <a:buNone/>
            </a:pPr>
            <a:endParaRPr/>
          </a:p>
          <a:p>
            <a:pPr lvl="0" algn="ctr">
              <a:buNone/>
            </a:pPr>
            <a:endParaRPr/>
          </a:p>
          <a:p>
            <a:pPr lvl="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4" name="Picture 2097183"/>
          <p:cNvPicPr>
            <a:picLocks/>
          </p:cNvPicPr>
          <p:nvPr/>
        </p:nvPicPr>
        <p:blipFill>
          <a:blip r:embed="rId2"/>
          <a:srcRect/>
          <a:stretch>
            <a:fillRect/>
          </a:stretch>
        </p:blipFill>
        <p:spPr>
          <a:xfrm>
            <a:off x="914400" y="914400"/>
            <a:ext cx="7391400" cy="49180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5" name="Picture 2097184"/>
          <p:cNvPicPr>
            <a:picLocks/>
          </p:cNvPicPr>
          <p:nvPr/>
        </p:nvPicPr>
        <p:blipFill>
          <a:blip r:embed="rId2"/>
          <a:srcRect/>
          <a:stretch>
            <a:fillRect/>
          </a:stretch>
        </p:blipFill>
        <p:spPr>
          <a:xfrm>
            <a:off x="2489200" y="914400"/>
            <a:ext cx="3759200" cy="56388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6" name="Picture 2097185">
            <a:hlinkClick r:id="rId2"/>
          </p:cNvPr>
          <p:cNvPicPr>
            <a:picLocks/>
          </p:cNvPicPr>
          <p:nvPr/>
        </p:nvPicPr>
        <p:blipFill>
          <a:blip r:embed="rId3"/>
          <a:srcRect/>
          <a:stretch>
            <a:fillRect/>
          </a:stretch>
        </p:blipFill>
        <p:spPr>
          <a:xfrm>
            <a:off x="2540000" y="228600"/>
            <a:ext cx="4165600" cy="62484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7" name="Picture 2097186">
            <a:hlinkClick r:id="rId2"/>
          </p:cNvPr>
          <p:cNvPicPr>
            <a:picLocks/>
          </p:cNvPicPr>
          <p:nvPr/>
        </p:nvPicPr>
        <p:blipFill>
          <a:blip r:embed="rId3"/>
          <a:srcRect/>
          <a:stretch>
            <a:fillRect/>
          </a:stretch>
        </p:blipFill>
        <p:spPr>
          <a:xfrm>
            <a:off x="2641600" y="533400"/>
            <a:ext cx="3860800" cy="57912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1" name="Title 1048790"/>
          <p:cNvSpPr>
            <a:spLocks noGrp="1"/>
          </p:cNvSpPr>
          <p:nvPr>
            <p:ph type="title"/>
          </p:nvPr>
        </p:nvSpPr>
        <p:spPr>
          <a:xfrm>
            <a:off x="457200" y="28194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b="1"/>
              <a:t>Constructing A Golden Rectangle </a:t>
            </a:r>
            <a:r>
              <a:t/>
            </a:r>
            <a:br/>
            <a:r>
              <a:rPr sz="2400" b="1"/>
              <a:t> </a:t>
            </a:r>
            <a:r>
              <a:t/>
            </a:r>
            <a:br/>
            <a:r>
              <a:rPr sz="2400"/>
              <a:t>Isn't it strange that the Golden Ratio came up in such unexpected places? Well let's see if we can find out why. The Greeks were the first to call phi the Golden Ratio. They associated the number with perfection. It seems to be part of human nature or instinct for us to find things that contain the Golden Ratio naturally attractive - such as the "perfect" rectangle. Realizing this, designers have tried to incorporate the Golden Ratio into their designs so as to make them more pleasing to the eye. Doors, notebook paper, textbooks, etc. all seem more attractive if their sides have a ratio close to phi. Now, let's see if we can construct our own "perfect" rectangle.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2" name="Title 1048811"/>
          <p:cNvSpPr>
            <a:spLocks noGrp="1"/>
          </p:cNvSpPr>
          <p:nvPr>
            <p:ph type="title"/>
          </p:nvPr>
        </p:nvSpPr>
        <p:spPr>
          <a:xfrm>
            <a:off x="381000" y="1524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1" i="0" baseline="0">
                <a:solidFill>
                  <a:schemeClr val="lt2"/>
                </a:solidFill>
                <a:effectLst>
                  <a:outerShdw blurRad="38100" dist="38100" dir="2700000" algn="tl">
                    <a:srgbClr val="C0C0C0"/>
                  </a:outerShdw>
                </a:effectLst>
                <a:latin typeface="Garamond" pitchFamily="18" charset="0"/>
                <a:sym typeface="Arial" charset="0"/>
              </a:defRPr>
            </a:lvl1pPr>
          </a:lstStyle>
          <a:p>
            <a:pPr lvl="0"/>
            <a:r>
              <a:rPr sz="3600" b="0"/>
              <a:t>Method One</a:t>
            </a:r>
            <a:r>
              <a:t/>
            </a:r>
            <a:br/>
            <a:r>
              <a:rPr sz="2000" b="0"/>
              <a:t>1.  We'll start by making a square, any square (just remember that all sides have to have the same length, and all angles have to measure 90 degrees!):</a:t>
            </a:r>
            <a:r>
              <a:t/>
            </a:r>
            <a:br/>
            <a:r>
              <a:rPr sz="2000" b="0"/>
              <a:t>2.Now, let's divide the square in half (bisect it). Be sure to use your protractor to divide the base and to form another 90 degree angle:</a:t>
            </a:r>
            <a:r>
              <a:t/>
            </a:r>
            <a:br/>
            <a:endParaRPr sz="2000" b="0"/>
          </a:p>
        </p:txBody>
      </p:sp>
      <p:sp>
        <p:nvSpPr>
          <p:cNvPr id="1048813" name="Rectangle 1048812"/>
          <p:cNvSpPr/>
          <p:nvPr/>
        </p:nvSpPr>
        <p:spPr>
          <a:xfrm>
            <a:off x="2133600" y="3657600"/>
            <a:ext cx="1828800" cy="1828800"/>
          </a:xfrm>
          <a:prstGeom prst="rect">
            <a:avLst/>
          </a:prstGeom>
          <a:solidFill>
            <a:schemeClr val="accent1"/>
          </a:solidFill>
          <a:ln w="9525" cap="flat" cmpd="sng">
            <a:solidFill>
              <a:schemeClr val="dk1">
                <a:alpha val="100000"/>
              </a:schemeClr>
            </a:solidFill>
            <a:prstDash val="solid"/>
            <a:round/>
          </a:ln>
        </p:spPr>
      </p:sp>
      <p:sp>
        <p:nvSpPr>
          <p:cNvPr id="1048814" name="Rectangle 1048813"/>
          <p:cNvSpPr/>
          <p:nvPr/>
        </p:nvSpPr>
        <p:spPr>
          <a:xfrm>
            <a:off x="5105400" y="3657600"/>
            <a:ext cx="1828800" cy="1828800"/>
          </a:xfrm>
          <a:prstGeom prst="rect">
            <a:avLst/>
          </a:prstGeom>
          <a:solidFill>
            <a:schemeClr val="accent1"/>
          </a:solidFill>
          <a:ln w="9525" cap="flat" cmpd="sng">
            <a:solidFill>
              <a:schemeClr val="dk1">
                <a:alpha val="100000"/>
              </a:schemeClr>
            </a:solidFill>
            <a:prstDash val="solid"/>
            <a:round/>
          </a:ln>
        </p:spPr>
      </p:sp>
      <p:sp>
        <p:nvSpPr>
          <p:cNvPr id="1048815" name="Straight Connector 1048814"/>
          <p:cNvSpPr/>
          <p:nvPr/>
        </p:nvSpPr>
        <p:spPr>
          <a:xfrm>
            <a:off x="6019800" y="3657600"/>
            <a:ext cx="0" cy="1828800"/>
          </a:xfrm>
          <a:prstGeom prst="line">
            <a:avLst/>
          </a:prstGeom>
          <a:noFill/>
          <a:ln w="9525" cap="flat" cmpd="sng">
            <a:solidFill>
              <a:schemeClr val="dk1">
                <a:alpha val="100000"/>
              </a:schemeClr>
            </a:solidFill>
            <a:prstDash val="solid"/>
            <a:round/>
          </a:ln>
        </p:spPr>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8" name="Title 1048817"/>
          <p:cNvSpPr>
            <a:spLocks noGrp="1"/>
          </p:cNvSpPr>
          <p:nvPr>
            <p:ph type="title"/>
          </p:nvPr>
        </p:nvSpPr>
        <p:spPr>
          <a:xfrm>
            <a:off x="457200" y="4419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1" i="0" baseline="0">
                <a:solidFill>
                  <a:schemeClr val="lt2"/>
                </a:solidFill>
                <a:effectLst>
                  <a:outerShdw blurRad="38100" dist="38100" dir="2700000" algn="tl">
                    <a:srgbClr val="C0C0C0"/>
                  </a:outerShdw>
                </a:effectLst>
                <a:latin typeface="Garamond" pitchFamily="18" charset="0"/>
                <a:sym typeface="Arial" charset="0"/>
              </a:defRPr>
            </a:lvl1pPr>
          </a:lstStyle>
          <a:p>
            <a:pPr lvl="0"/>
            <a:r>
              <a:rPr sz="2800"/>
              <a:t>Measure the length of the diagonal and make a note of it. </a:t>
            </a:r>
            <a:r>
              <a:t/>
            </a:r>
            <a:br/>
            <a:endParaRPr sz="2800"/>
          </a:p>
        </p:txBody>
      </p:sp>
      <p:grpSp>
        <p:nvGrpSpPr>
          <p:cNvPr id="148" name="Group 147"/>
          <p:cNvGrpSpPr/>
          <p:nvPr/>
        </p:nvGrpSpPr>
        <p:grpSpPr>
          <a:xfrm>
            <a:off x="3505200" y="1447800"/>
            <a:ext cx="1828800" cy="1828800"/>
            <a:chOff x="2208" y="912"/>
            <a:chExt cx="1152" cy="1152"/>
          </a:xfrm>
        </p:grpSpPr>
        <p:sp>
          <p:nvSpPr>
            <p:cNvPr id="1048819" name="Rectangle 1048818"/>
            <p:cNvSpPr/>
            <p:nvPr/>
          </p:nvSpPr>
          <p:spPr>
            <a:xfrm>
              <a:off x="2208" y="912"/>
              <a:ext cx="1152" cy="1152"/>
            </a:xfrm>
            <a:prstGeom prst="rect">
              <a:avLst/>
            </a:prstGeom>
            <a:solidFill>
              <a:schemeClr val="accent1"/>
            </a:solidFill>
            <a:ln w="9525" cap="flat" cmpd="sng">
              <a:solidFill>
                <a:schemeClr val="dk1">
                  <a:alpha val="100000"/>
                </a:schemeClr>
              </a:solidFill>
              <a:prstDash val="solid"/>
              <a:round/>
            </a:ln>
          </p:spPr>
        </p:sp>
        <p:sp>
          <p:nvSpPr>
            <p:cNvPr id="1048820" name="Straight Connector 1048819"/>
            <p:cNvSpPr/>
            <p:nvPr/>
          </p:nvSpPr>
          <p:spPr>
            <a:xfrm>
              <a:off x="2784" y="912"/>
              <a:ext cx="0" cy="1152"/>
            </a:xfrm>
            <a:prstGeom prst="line">
              <a:avLst/>
            </a:prstGeom>
            <a:noFill/>
            <a:ln w="9525" cap="flat" cmpd="sng">
              <a:solidFill>
                <a:schemeClr val="dk1">
                  <a:alpha val="100000"/>
                </a:schemeClr>
              </a:solidFill>
              <a:prstDash val="solid"/>
              <a:round/>
            </a:ln>
          </p:spPr>
        </p:sp>
        <p:sp>
          <p:nvSpPr>
            <p:cNvPr id="1048821" name="Straight Connector 1048820"/>
            <p:cNvSpPr/>
            <p:nvPr/>
          </p:nvSpPr>
          <p:spPr>
            <a:xfrm flipV="1">
              <a:off x="2784" y="912"/>
              <a:ext cx="576" cy="1152"/>
            </a:xfrm>
            <a:prstGeom prst="line">
              <a:avLst/>
            </a:prstGeom>
            <a:noFill/>
            <a:ln w="9525" cap="flat" cmpd="sng">
              <a:solidFill>
                <a:schemeClr val="dk1">
                  <a:alpha val="100000"/>
                </a:schemeClr>
              </a:solidFill>
              <a:prstDash val="solid"/>
              <a:round/>
            </a:ln>
          </p:spPr>
        </p:sp>
      </p:grpSp>
      <p:sp>
        <p:nvSpPr>
          <p:cNvPr id="1048822" name="Rectangle 1048821"/>
          <p:cNvSpPr/>
          <p:nvPr/>
        </p:nvSpPr>
        <p:spPr>
          <a:xfrm>
            <a:off x="228600" y="593179"/>
            <a:ext cx="7980680" cy="490042"/>
          </a:xfrm>
          <a:prstGeom prst="rect">
            <a:avLst/>
          </a:prstGeom>
          <a:noFill/>
          <a:ln>
            <a:noFill/>
          </a:ln>
        </p:spPr>
        <p:txBody>
          <a:bodyPr wrap="none"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r>
              <a:rPr sz="2400" b="1"/>
              <a:t>Now, draw in one of the diagonals of one of the rectangles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4" name="Title 1048823"/>
          <p:cNvSpPr>
            <a:spLocks noGrp="1"/>
          </p:cNvSpPr>
          <p:nvPr>
            <p:ph type="title"/>
          </p:nvPr>
        </p:nvSpPr>
        <p:spPr>
          <a:xfrm>
            <a:off x="457200" y="1143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1" i="0" baseline="0">
                <a:solidFill>
                  <a:schemeClr val="lt2"/>
                </a:solidFill>
                <a:effectLst>
                  <a:outerShdw blurRad="38100" dist="38100" dir="2700000" algn="tl">
                    <a:srgbClr val="C0C0C0"/>
                  </a:outerShdw>
                </a:effectLst>
                <a:latin typeface="Garamond" pitchFamily="18" charset="0"/>
                <a:sym typeface="Arial" charset="0"/>
              </a:defRPr>
            </a:lvl1pPr>
          </a:lstStyle>
          <a:p>
            <a:pPr lvl="0"/>
            <a:r>
              <a:rPr sz="2800"/>
              <a:t>Now extend the base of the square from the midpoint of the base by a distance equal to the length of the diagonal</a:t>
            </a:r>
          </a:p>
        </p:txBody>
      </p:sp>
      <p:grpSp>
        <p:nvGrpSpPr>
          <p:cNvPr id="155" name="Group 154"/>
          <p:cNvGrpSpPr/>
          <p:nvPr/>
        </p:nvGrpSpPr>
        <p:grpSpPr>
          <a:xfrm>
            <a:off x="2743200" y="3581400"/>
            <a:ext cx="2971800" cy="1828800"/>
            <a:chOff x="1728" y="2256"/>
            <a:chExt cx="1872" cy="1152"/>
          </a:xfrm>
        </p:grpSpPr>
        <p:sp>
          <p:nvSpPr>
            <p:cNvPr id="1048825" name="Rectangle 1048824"/>
            <p:cNvSpPr/>
            <p:nvPr/>
          </p:nvSpPr>
          <p:spPr>
            <a:xfrm>
              <a:off x="1728" y="2256"/>
              <a:ext cx="1152" cy="1152"/>
            </a:xfrm>
            <a:prstGeom prst="rect">
              <a:avLst/>
            </a:prstGeom>
            <a:solidFill>
              <a:schemeClr val="accent1"/>
            </a:solidFill>
            <a:ln w="9525" cap="flat" cmpd="sng">
              <a:solidFill>
                <a:schemeClr val="dk1">
                  <a:alpha val="100000"/>
                </a:schemeClr>
              </a:solidFill>
              <a:prstDash val="solid"/>
              <a:round/>
            </a:ln>
          </p:spPr>
        </p:sp>
        <p:sp>
          <p:nvSpPr>
            <p:cNvPr id="1048826" name="Straight Connector 1048825"/>
            <p:cNvSpPr/>
            <p:nvPr/>
          </p:nvSpPr>
          <p:spPr>
            <a:xfrm>
              <a:off x="2304" y="2256"/>
              <a:ext cx="0" cy="1152"/>
            </a:xfrm>
            <a:prstGeom prst="line">
              <a:avLst/>
            </a:prstGeom>
            <a:noFill/>
            <a:ln w="9525" cap="flat" cmpd="sng">
              <a:solidFill>
                <a:schemeClr val="dk1">
                  <a:alpha val="100000"/>
                </a:schemeClr>
              </a:solidFill>
              <a:prstDash val="solid"/>
              <a:round/>
            </a:ln>
          </p:spPr>
        </p:sp>
        <p:sp>
          <p:nvSpPr>
            <p:cNvPr id="1048827" name="Straight Connector 1048826"/>
            <p:cNvSpPr/>
            <p:nvPr/>
          </p:nvSpPr>
          <p:spPr>
            <a:xfrm flipV="1">
              <a:off x="2304" y="3408"/>
              <a:ext cx="1296" cy="0"/>
            </a:xfrm>
            <a:prstGeom prst="line">
              <a:avLst/>
            </a:prstGeom>
            <a:noFill/>
            <a:ln w="38100" cap="flat" cmpd="sng">
              <a:solidFill>
                <a:srgbClr val="FF0000">
                  <a:alpha val="100000"/>
                </a:srgbClr>
              </a:solidFill>
              <a:prstDash val="solid"/>
              <a:round/>
            </a:ln>
          </p:spPr>
        </p:sp>
        <p:sp>
          <p:nvSpPr>
            <p:cNvPr id="1048828" name="Straight Connector 1048827"/>
            <p:cNvSpPr/>
            <p:nvPr/>
          </p:nvSpPr>
          <p:spPr>
            <a:xfrm flipV="1">
              <a:off x="2304" y="2256"/>
              <a:ext cx="576" cy="1152"/>
            </a:xfrm>
            <a:prstGeom prst="line">
              <a:avLst/>
            </a:prstGeom>
            <a:noFill/>
            <a:ln w="9525" cap="flat" cmpd="sng">
              <a:solidFill>
                <a:schemeClr val="dk1">
                  <a:alpha val="100000"/>
                </a:schemeClr>
              </a:solidFill>
              <a:prstDash val="solid"/>
              <a:round/>
            </a:ln>
          </p:spPr>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Title 1048828"/>
          <p:cNvSpPr>
            <a:spLocks noGrp="1"/>
          </p:cNvSpPr>
          <p:nvPr>
            <p:ph type="title"/>
          </p:nvPr>
        </p:nvSpPr>
        <p:spPr>
          <a:xfrm>
            <a:off x="457200" y="16764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1" i="0" baseline="0">
                <a:solidFill>
                  <a:schemeClr val="lt2"/>
                </a:solidFill>
                <a:effectLst>
                  <a:outerShdw blurRad="38100" dist="38100" dir="2700000" algn="tl">
                    <a:srgbClr val="C0C0C0"/>
                  </a:outerShdw>
                </a:effectLst>
                <a:latin typeface="Garamond" pitchFamily="18" charset="0"/>
                <a:sym typeface="Arial" charset="0"/>
              </a:defRPr>
            </a:lvl1pPr>
          </a:lstStyle>
          <a:p>
            <a:pPr lvl="0"/>
            <a:r>
              <a:rPr sz="2400"/>
              <a:t>Construct a new line perpendicular to the base at the end of our new line, and then connect to form a rectangle:</a:t>
            </a:r>
            <a:r>
              <a:t/>
            </a:r>
            <a:br/>
            <a:r>
              <a:rPr sz="2400"/>
              <a:t>Measure the length and the width of your rectangle.</a:t>
            </a:r>
            <a:r>
              <a:rPr sz="4000"/>
              <a:t> </a:t>
            </a:r>
          </a:p>
        </p:txBody>
      </p:sp>
      <p:grpSp>
        <p:nvGrpSpPr>
          <p:cNvPr id="157" name="Group 156"/>
          <p:cNvGrpSpPr/>
          <p:nvPr/>
        </p:nvGrpSpPr>
        <p:grpSpPr>
          <a:xfrm>
            <a:off x="2743200" y="3581400"/>
            <a:ext cx="2971800" cy="1828800"/>
            <a:chOff x="1728" y="2256"/>
            <a:chExt cx="1872" cy="1152"/>
          </a:xfrm>
        </p:grpSpPr>
        <p:sp>
          <p:nvSpPr>
            <p:cNvPr id="1048830" name="Rectangle 1048829"/>
            <p:cNvSpPr/>
            <p:nvPr/>
          </p:nvSpPr>
          <p:spPr>
            <a:xfrm>
              <a:off x="1728" y="2256"/>
              <a:ext cx="1152" cy="1152"/>
            </a:xfrm>
            <a:prstGeom prst="rect">
              <a:avLst/>
            </a:prstGeom>
            <a:solidFill>
              <a:schemeClr val="accent1"/>
            </a:solidFill>
            <a:ln w="9525" cap="flat" cmpd="sng">
              <a:solidFill>
                <a:schemeClr val="dk1">
                  <a:alpha val="100000"/>
                </a:schemeClr>
              </a:solidFill>
              <a:prstDash val="solid"/>
              <a:round/>
            </a:ln>
          </p:spPr>
        </p:sp>
        <p:sp>
          <p:nvSpPr>
            <p:cNvPr id="1048831" name="Straight Connector 1048830"/>
            <p:cNvSpPr/>
            <p:nvPr/>
          </p:nvSpPr>
          <p:spPr>
            <a:xfrm>
              <a:off x="2304" y="2256"/>
              <a:ext cx="0" cy="1152"/>
            </a:xfrm>
            <a:prstGeom prst="line">
              <a:avLst/>
            </a:prstGeom>
            <a:noFill/>
            <a:ln w="9525" cap="flat" cmpd="sng">
              <a:solidFill>
                <a:schemeClr val="dk1">
                  <a:alpha val="100000"/>
                </a:schemeClr>
              </a:solidFill>
              <a:prstDash val="solid"/>
              <a:round/>
            </a:ln>
          </p:spPr>
        </p:sp>
        <p:sp>
          <p:nvSpPr>
            <p:cNvPr id="1048832" name="Straight Connector 1048831"/>
            <p:cNvSpPr/>
            <p:nvPr/>
          </p:nvSpPr>
          <p:spPr>
            <a:xfrm flipV="1">
              <a:off x="2304" y="3408"/>
              <a:ext cx="1296" cy="0"/>
            </a:xfrm>
            <a:prstGeom prst="line">
              <a:avLst/>
            </a:prstGeom>
            <a:noFill/>
            <a:ln w="38100" cap="flat" cmpd="sng">
              <a:solidFill>
                <a:srgbClr val="FF0000">
                  <a:alpha val="100000"/>
                </a:srgbClr>
              </a:solidFill>
              <a:prstDash val="solid"/>
              <a:round/>
            </a:ln>
          </p:spPr>
        </p:sp>
        <p:sp>
          <p:nvSpPr>
            <p:cNvPr id="1048833" name="Straight Connector 1048832"/>
            <p:cNvSpPr/>
            <p:nvPr/>
          </p:nvSpPr>
          <p:spPr>
            <a:xfrm flipV="1">
              <a:off x="2304" y="2256"/>
              <a:ext cx="576" cy="1152"/>
            </a:xfrm>
            <a:prstGeom prst="line">
              <a:avLst/>
            </a:prstGeom>
            <a:noFill/>
            <a:ln w="9525" cap="flat" cmpd="sng">
              <a:solidFill>
                <a:schemeClr val="dk1">
                  <a:alpha val="100000"/>
                </a:schemeClr>
              </a:solidFill>
              <a:prstDash val="solid"/>
              <a:round/>
            </a:ln>
          </p:spPr>
        </p:sp>
      </p:grpSp>
      <p:sp>
        <p:nvSpPr>
          <p:cNvPr id="1048834" name="Straight Connector 1048833"/>
          <p:cNvSpPr/>
          <p:nvPr/>
        </p:nvSpPr>
        <p:spPr>
          <a:xfrm>
            <a:off x="5715000" y="3581400"/>
            <a:ext cx="0" cy="1828800"/>
          </a:xfrm>
          <a:prstGeom prst="line">
            <a:avLst/>
          </a:prstGeom>
          <a:noFill/>
          <a:ln w="38100" cap="flat" cmpd="sng">
            <a:solidFill>
              <a:srgbClr val="008000">
                <a:alpha val="100000"/>
              </a:srgbClr>
            </a:solidFill>
            <a:prstDash val="solid"/>
            <a:round/>
          </a:ln>
        </p:spPr>
      </p:sp>
      <p:sp>
        <p:nvSpPr>
          <p:cNvPr id="1048835" name="Straight Connector 1048834"/>
          <p:cNvSpPr/>
          <p:nvPr/>
        </p:nvSpPr>
        <p:spPr>
          <a:xfrm flipH="1">
            <a:off x="4572000" y="3581400"/>
            <a:ext cx="1143000" cy="0"/>
          </a:xfrm>
          <a:prstGeom prst="line">
            <a:avLst/>
          </a:prstGeom>
          <a:noFill/>
          <a:ln w="38100" cap="flat" cmpd="sng">
            <a:solidFill>
              <a:srgbClr val="008000">
                <a:alpha val="100000"/>
              </a:srgbClr>
            </a:solidFill>
            <a:prstDash val="solid"/>
            <a:round/>
          </a:ln>
        </p:spPr>
      </p:sp>
      <p:sp>
        <p:nvSpPr>
          <p:cNvPr id="1048836" name="Rectangle 1048835"/>
          <p:cNvSpPr/>
          <p:nvPr/>
        </p:nvSpPr>
        <p:spPr>
          <a:xfrm>
            <a:off x="533400" y="5796191"/>
            <a:ext cx="7924800" cy="875842"/>
          </a:xfrm>
          <a:prstGeom prst="rect">
            <a:avLst/>
          </a:prstGeom>
          <a:noFill/>
          <a:ln>
            <a:noFill/>
          </a:ln>
        </p:spPr>
        <p:txBody>
          <a:bodyPr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r>
              <a:rPr sz="1600" b="1"/>
              <a:t>Now, find the ratio of the length to the width.</a:t>
            </a:r>
          </a:p>
          <a:p>
            <a:pPr lvl="0" algn="ctr"/>
            <a:r>
              <a:rPr sz="1600" b="1"/>
              <a:t>Are you surprised by the result? The rectangle you have made is called a Golden Rectangle because it is "perfectly" proportional.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Title 1048836"/>
          <p:cNvSpPr>
            <a:spLocks noGrp="1"/>
          </p:cNvSpPr>
          <p:nvPr>
            <p:ph type="title"/>
          </p:nvPr>
        </p:nvSpPr>
        <p:spPr>
          <a:xfrm>
            <a:off x="457200" y="990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b="1"/>
              <a:t>Constructing a Golden Rectangle - Method Two</a:t>
            </a:r>
            <a:r>
              <a:t/>
            </a:r>
            <a:br/>
            <a:r>
              <a:rPr sz="2400"/>
              <a:t>Now, let's try a different method that will relate the rectangle to the Fibonacci series we looked at. We'll start with a square. The size does not matter, as long as all sides are congruent. We'll use a small square to conserve space, because we are going to build our golden rectangle around this square. Please note that the golden area is what your rectangle will eventually look like.</a:t>
            </a:r>
          </a:p>
        </p:txBody>
      </p:sp>
      <p:pic>
        <p:nvPicPr>
          <p:cNvPr id="2097188" name="Content Placeholder 2097187"/>
          <p:cNvPicPr>
            <a:picLocks noGrp="1"/>
          </p:cNvPicPr>
          <p:nvPr>
            <p:ph idx="1"/>
          </p:nvPr>
        </p:nvPicPr>
        <p:blipFill>
          <a:blip r:embed="rId2"/>
          <a:srcRect/>
          <a:stretch>
            <a:fillRect/>
          </a:stretch>
        </p:blipFill>
        <p:spPr>
          <a:xfrm>
            <a:off x="3429000" y="3352800"/>
            <a:ext cx="1885950" cy="2990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048605"/>
          <p:cNvSpPr>
            <a:spLocks noGrp="1"/>
          </p:cNvSpPr>
          <p:nvPr>
            <p:ph type="title"/>
          </p:nvPr>
        </p:nvSpPr>
        <p:spPr>
          <a:xfrm>
            <a:off x="457200" y="274637"/>
            <a:ext cx="8229600" cy="4297362"/>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800"/>
              <a:t>To get the next number we add the previous two numbers together. So now our sequence becomes 1, 1, 2. The next number will be 3. What do you think the next number in the sequence will be? Remember, we add the previous two numbers to get the next. So the next number should be 2+3, or 5. Here is what our sequence should look like if we continue on in this fashion for a while:</a:t>
            </a:r>
            <a:r>
              <a:t/>
            </a:r>
            <a:br/>
            <a:endParaRPr sz="2800"/>
          </a:p>
        </p:txBody>
      </p:sp>
      <p:sp>
        <p:nvSpPr>
          <p:cNvPr id="1048607" name="TextBox 1048606"/>
          <p:cNvSpPr txBox="1"/>
          <p:nvPr/>
        </p:nvSpPr>
        <p:spPr>
          <a:xfrm>
            <a:off x="292100" y="4876800"/>
            <a:ext cx="9606280" cy="995045"/>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sz="2800">
                <a:solidFill>
                  <a:schemeClr val="lt2"/>
                </a:solidFill>
                <a:effectLst>
                  <a:outerShdw blurRad="38100" dist="38100" dir="2700000" algn="tl">
                    <a:srgbClr val="C0C0C0"/>
                  </a:outerShdw>
                </a:effectLst>
              </a:rPr>
              <a:t>1, 1, 2, 3, 5, 8, 13, 21, 34, 55, 89, 144, 233, 377, 610…</a:t>
            </a:r>
          </a:p>
          <a:p>
            <a:pPr lvl="0" latinLnBrk="1"/>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048606"/>
                                        </p:tgtEl>
                                        <p:attrNameLst>
                                          <p:attrName>style.visibility</p:attrName>
                                        </p:attrNameLst>
                                      </p:cBhvr>
                                      <p:to>
                                        <p:strVal val="visible"/>
                                      </p:to>
                                    </p:set>
                                    <p:anim calcmode="lin" valueType="num">
                                      <p:cBhvr>
                                        <p:cTn id="7" dur="500" fill="hold"/>
                                        <p:tgtEl>
                                          <p:spTgt spid="1048606"/>
                                        </p:tgtEl>
                                        <p:attrNameLst>
                                          <p:attrName>ppt_w</p:attrName>
                                        </p:attrNameLst>
                                      </p:cBhvr>
                                      <p:tavLst>
                                        <p:tav tm="0">
                                          <p:val>
                                            <p:fltVal val="0"/>
                                          </p:val>
                                        </p:tav>
                                        <p:tav tm="100000">
                                          <p:val>
                                            <p:strVal val="#ppt_w"/>
                                          </p:val>
                                        </p:tav>
                                      </p:tavLst>
                                    </p:anim>
                                    <p:anim calcmode="lin" valueType="num">
                                      <p:cBhvr>
                                        <p:cTn id="8" dur="500" fill="hold"/>
                                        <p:tgtEl>
                                          <p:spTgt spid="104860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9" presetClass="entr" presetSubtype="0" accel="100000" fill="hold" grpId="0" nodeType="clickEffect">
                                  <p:stCondLst>
                                    <p:cond delay="0"/>
                                  </p:stCondLst>
                                  <p:childTnLst>
                                    <p:set>
                                      <p:cBhvr>
                                        <p:cTn id="12" dur="1" fill="hold">
                                          <p:stCondLst>
                                            <p:cond delay="0"/>
                                          </p:stCondLst>
                                        </p:cTn>
                                        <p:tgtEl>
                                          <p:spTgt spid="1048607"/>
                                        </p:tgtEl>
                                        <p:attrNameLst>
                                          <p:attrName>style.visibility</p:attrName>
                                        </p:attrNameLst>
                                      </p:cBhvr>
                                      <p:to>
                                        <p:strVal val="visible"/>
                                      </p:to>
                                    </p:set>
                                    <p:anim calcmode="lin" valueType="num">
                                      <p:cBhvr>
                                        <p:cTn id="13" dur="500" fill="hold"/>
                                        <p:tgtEl>
                                          <p:spTgt spid="1048607"/>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1048607"/>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1048607"/>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104860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6" grpId="0"/>
      <p:bldP spid="104860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8" name="Title 1048837"/>
          <p:cNvSpPr>
            <a:spLocks noGrp="1"/>
          </p:cNvSpPr>
          <p:nvPr>
            <p:ph type="title"/>
          </p:nvPr>
        </p:nvSpPr>
        <p:spPr>
          <a:xfrm>
            <a:off x="381000" y="12954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a:t>Now, let's build another, congruent square right next to the first one:</a:t>
            </a:r>
            <a:r>
              <a:t/>
            </a:r>
            <a:br/>
            <a:r>
              <a:rPr sz="2400"/>
              <a:t>Now we have a rectangle with a width 1 and length 2 units. Let's build a square on top of this rectangle, so that the new square will have a side of 2 units:</a:t>
            </a:r>
            <a:r>
              <a:t/>
            </a:r>
            <a:br/>
            <a:r>
              <a:rPr sz="2400"/>
              <a:t>Notice that we have a new rectangle with width 2 and length 3.</a:t>
            </a:r>
            <a:r>
              <a:rPr sz="4000"/>
              <a:t> </a:t>
            </a:r>
          </a:p>
        </p:txBody>
      </p:sp>
      <p:pic>
        <p:nvPicPr>
          <p:cNvPr id="2097189" name="Content Placeholder 2097188"/>
          <p:cNvPicPr>
            <a:picLocks noGrp="1"/>
          </p:cNvPicPr>
          <p:nvPr>
            <p:ph idx="1"/>
          </p:nvPr>
        </p:nvPicPr>
        <p:blipFill>
          <a:blip r:embed="rId2"/>
          <a:srcRect/>
          <a:stretch>
            <a:fillRect/>
          </a:stretch>
        </p:blipFill>
        <p:spPr>
          <a:xfrm>
            <a:off x="3657600" y="3505200"/>
            <a:ext cx="1968500" cy="312420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Title 1048838"/>
          <p:cNvSpPr>
            <a:spLocks noGrp="1"/>
          </p:cNvSpPr>
          <p:nvPr>
            <p:ph type="title"/>
          </p:nvPr>
        </p:nvSpPr>
        <p:spPr>
          <a:xfrm>
            <a:off x="457200" y="6858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a:t>Let's continue the process, building another square on the right of our rectangle. This square will have a side of 3:</a:t>
            </a:r>
            <a:r>
              <a:t/>
            </a:r>
            <a:br/>
            <a:r>
              <a:rPr sz="2400"/>
              <a:t>Now we have a rectangle of width 3 and length 5.</a:t>
            </a:r>
            <a:r>
              <a:rPr sz="4000"/>
              <a:t> </a:t>
            </a:r>
          </a:p>
        </p:txBody>
      </p:sp>
      <p:pic>
        <p:nvPicPr>
          <p:cNvPr id="2097190" name="Content Placeholder 2097189"/>
          <p:cNvPicPr>
            <a:picLocks noGrp="1"/>
          </p:cNvPicPr>
          <p:nvPr>
            <p:ph idx="1"/>
          </p:nvPr>
        </p:nvPicPr>
        <p:blipFill>
          <a:blip r:embed="rId2"/>
          <a:srcRect/>
          <a:stretch>
            <a:fillRect/>
          </a:stretch>
        </p:blipFill>
        <p:spPr>
          <a:xfrm>
            <a:off x="3581400" y="2895600"/>
            <a:ext cx="2114550" cy="33528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0" name="Title 1048839"/>
          <p:cNvSpPr>
            <a:spLocks noGrp="1"/>
          </p:cNvSpPr>
          <p:nvPr>
            <p:ph type="title"/>
          </p:nvPr>
        </p:nvSpPr>
        <p:spPr>
          <a:xfrm>
            <a:off x="457200" y="762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Again, let's build upon this rectangle and construct a square underneath, with a side of 5:</a:t>
            </a:r>
          </a:p>
        </p:txBody>
      </p:sp>
      <p:pic>
        <p:nvPicPr>
          <p:cNvPr id="2097191" name="Content Placeholder 2097190"/>
          <p:cNvPicPr>
            <a:picLocks noGrp="1"/>
          </p:cNvPicPr>
          <p:nvPr>
            <p:ph idx="4294967295"/>
          </p:nvPr>
        </p:nvPicPr>
        <p:blipFill>
          <a:blip r:embed="rId2"/>
          <a:srcRect/>
          <a:stretch>
            <a:fillRect/>
          </a:stretch>
        </p:blipFill>
        <p:spPr>
          <a:xfrm>
            <a:off x="4038600" y="3352800"/>
            <a:ext cx="1916112" cy="3038475"/>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Title 1048840"/>
          <p:cNvSpPr>
            <a:spLocks noGrp="1"/>
          </p:cNvSpPr>
          <p:nvPr>
            <p:ph type="title"/>
          </p:nvPr>
        </p:nvSpPr>
        <p:spPr>
          <a:xfrm>
            <a:off x="457200" y="762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The new rectangle has a width of 5 and a length of 8. Let's continue to the left with a square with side 8:</a:t>
            </a:r>
          </a:p>
        </p:txBody>
      </p:sp>
      <p:pic>
        <p:nvPicPr>
          <p:cNvPr id="2097192" name="Content Placeholder 2097191"/>
          <p:cNvPicPr>
            <a:picLocks noGrp="1"/>
          </p:cNvPicPr>
          <p:nvPr>
            <p:ph idx="1"/>
          </p:nvPr>
        </p:nvPicPr>
        <p:blipFill>
          <a:blip r:embed="rId2"/>
          <a:srcRect/>
          <a:stretch>
            <a:fillRect/>
          </a:stretch>
        </p:blipFill>
        <p:spPr>
          <a:xfrm>
            <a:off x="3886200" y="2971800"/>
            <a:ext cx="2162175" cy="34290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2" name="Title 1048841"/>
          <p:cNvSpPr>
            <a:spLocks noGrp="1"/>
          </p:cNvSpPr>
          <p:nvPr>
            <p:ph type="title"/>
          </p:nvPr>
        </p:nvSpPr>
        <p:spPr>
          <a:xfrm>
            <a:off x="457200" y="990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Have you noticed the pattern yet? The new rectangle has a width of 8 and a length of 13. Let's continue with one final square on top, with a side of 13:</a:t>
            </a:r>
          </a:p>
        </p:txBody>
      </p:sp>
      <p:pic>
        <p:nvPicPr>
          <p:cNvPr id="2097193" name="Content Placeholder 2097192"/>
          <p:cNvPicPr>
            <a:picLocks noGrp="1"/>
          </p:cNvPicPr>
          <p:nvPr>
            <p:ph idx="1"/>
          </p:nvPr>
        </p:nvPicPr>
        <p:blipFill>
          <a:blip r:embed="rId2"/>
          <a:srcRect/>
          <a:stretch>
            <a:fillRect/>
          </a:stretch>
        </p:blipFill>
        <p:spPr>
          <a:xfrm>
            <a:off x="3733800" y="3429000"/>
            <a:ext cx="2030412" cy="321945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Title 1048842"/>
          <p:cNvSpPr>
            <a:spLocks noGrp="1"/>
          </p:cNvSpPr>
          <p:nvPr>
            <p:ph type="title"/>
          </p:nvPr>
        </p:nvSpPr>
        <p:spPr>
          <a:xfrm>
            <a:off x="457199" y="1922757"/>
            <a:ext cx="8229600" cy="1269348"/>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a:t>Our final rectangle has a width of 13 and a length of 21. Notice that we have constructed our golden rectangle using square that had successive side lengths from the Fibonacci sequence (1, 1, 2, 3, 5, 8, 13, ...)! No wonder our rectangle is golden! Each successive rectangle that we constructed had a width and length that were consecutive terms in the Fibonacci sequence. So if we divide the length by the width, we will arrive at the Golden Ratio! Of course, our rectangle is not "perfectly" golden. We could keep the process going until the sides approximated the ratio better, but for our purposes a length of 21 and a width of 13 are sufficient. </a:t>
            </a:r>
          </a:p>
        </p:txBody>
      </p:sp>
      <p:pic>
        <p:nvPicPr>
          <p:cNvPr id="2097194" name="Content Placeholder 2097193"/>
          <p:cNvPicPr>
            <a:picLocks noGrp="1"/>
          </p:cNvPicPr>
          <p:nvPr>
            <p:ph sz="half" idx="1"/>
          </p:nvPr>
        </p:nvPicPr>
        <p:blipFill>
          <a:blip r:embed="rId2"/>
          <a:srcRect/>
          <a:stretch>
            <a:fillRect/>
          </a:stretch>
        </p:blipFill>
        <p:spPr>
          <a:xfrm>
            <a:off x="457199" y="4593019"/>
            <a:ext cx="1387475" cy="2200275"/>
          </a:xfrm>
          <a:prstGeom prst="rect">
            <a:avLst/>
          </a:prstGeom>
          <a:noFill/>
          <a:ln>
            <a:noFill/>
          </a:ln>
        </p:spPr>
      </p:pic>
      <p:pic>
        <p:nvPicPr>
          <p:cNvPr id="2097195" name="Content Placeholder 2097194"/>
          <p:cNvPicPr>
            <a:picLocks noGrp="1"/>
          </p:cNvPicPr>
          <p:nvPr>
            <p:ph sz="quarter" idx="2"/>
          </p:nvPr>
        </p:nvPicPr>
        <p:blipFill>
          <a:blip r:embed="rId3"/>
          <a:srcRect/>
          <a:stretch>
            <a:fillRect/>
          </a:stretch>
        </p:blipFill>
        <p:spPr>
          <a:xfrm>
            <a:off x="5690722" y="4787489"/>
            <a:ext cx="3600450" cy="1811337"/>
          </a:xfrm>
          <a:prstGeom prst="rect">
            <a:avLst/>
          </a:prstGeom>
          <a:noFill/>
          <a:ln w="9525" cap="flat" cmpd="sng">
            <a:solidFill>
              <a:srgbClr val="000000">
                <a:alpha val="100000"/>
              </a:srgbClr>
            </a:solidFill>
            <a:prstDash val="solid"/>
            <a:round/>
          </a:ln>
        </p:spPr>
      </p:pic>
      <p:pic>
        <p:nvPicPr>
          <p:cNvPr id="2097196" name="Content Placeholder 2097195"/>
          <p:cNvPicPr>
            <a:picLocks noGrp="1"/>
          </p:cNvPicPr>
          <p:nvPr>
            <p:ph sz="quarter" idx="3"/>
          </p:nvPr>
        </p:nvPicPr>
        <p:blipFill>
          <a:blip r:embed="rId4"/>
          <a:srcRect/>
          <a:stretch>
            <a:fillRect/>
          </a:stretch>
        </p:blipFill>
        <p:spPr>
          <a:xfrm>
            <a:off x="2165140" y="4593020"/>
            <a:ext cx="1316611" cy="2200275"/>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7" name="Picture 2097196"/>
          <p:cNvPicPr>
            <a:picLocks/>
          </p:cNvPicPr>
          <p:nvPr/>
        </p:nvPicPr>
        <p:blipFill>
          <a:blip r:embed="rId2"/>
          <a:srcRect/>
          <a:stretch>
            <a:fillRect/>
          </a:stretch>
        </p:blipFill>
        <p:spPr>
          <a:xfrm>
            <a:off x="1143000" y="533400"/>
            <a:ext cx="6934200" cy="4570412"/>
          </a:xfrm>
          <a:prstGeom prst="rect">
            <a:avLst/>
          </a:prstGeom>
          <a:noFill/>
          <a:ln>
            <a:noFill/>
          </a:ln>
        </p:spPr>
      </p:pic>
      <p:sp>
        <p:nvSpPr>
          <p:cNvPr id="1048844" name="TextBox 1048843"/>
          <p:cNvSpPr txBox="1"/>
          <p:nvPr/>
        </p:nvSpPr>
        <p:spPr>
          <a:xfrm>
            <a:off x="1066800" y="304800"/>
            <a:ext cx="6096000" cy="515442"/>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latinLnBrk="1"/>
            <a:r>
              <a:rPr sz="2400" b="1"/>
              <a:t>34</a:t>
            </a:r>
          </a:p>
        </p:txBody>
      </p:sp>
      <p:sp>
        <p:nvSpPr>
          <p:cNvPr id="1048845" name="TextBox 1048844"/>
          <p:cNvSpPr txBox="1"/>
          <p:nvPr/>
        </p:nvSpPr>
        <p:spPr>
          <a:xfrm rot="5400000">
            <a:off x="6142037" y="3187154"/>
            <a:ext cx="4235450" cy="515442"/>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latinLnBrk="1">
              <a:spcBef>
                <a:spcPct val="50000"/>
              </a:spcBef>
            </a:pPr>
            <a:r>
              <a:rPr sz="2400" b="1"/>
              <a:t>21</a:t>
            </a:r>
          </a:p>
        </p:txBody>
      </p:sp>
      <p:sp>
        <p:nvSpPr>
          <p:cNvPr id="1048846" name="TextBox 1048845"/>
          <p:cNvSpPr txBox="1"/>
          <p:nvPr/>
        </p:nvSpPr>
        <p:spPr>
          <a:xfrm>
            <a:off x="2193925" y="5345112"/>
            <a:ext cx="5643880" cy="1007744"/>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t>Do the Math!!  </a:t>
            </a:r>
            <a:r>
              <a:rPr sz="2000">
                <a:solidFill>
                  <a:srgbClr val="FF3399"/>
                </a:solidFill>
              </a:rPr>
              <a:t>34 divided by 21 =1.61904761904</a:t>
            </a:r>
          </a:p>
          <a:p>
            <a:pPr lvl="0" latinLnBrk="1"/>
            <a:r>
              <a:t>Remember that the farther into the sequence we </a:t>
            </a:r>
          </a:p>
          <a:p>
            <a:pPr lvl="0" latinLnBrk="1"/>
            <a:r>
              <a:t>go the closer the ratio gets to being perfect!</a:t>
            </a:r>
          </a:p>
        </p:txBody>
      </p:sp>
      <p:sp>
        <p:nvSpPr>
          <p:cNvPr id="1048847" name="Straight Connector 1048846"/>
          <p:cNvSpPr/>
          <p:nvPr/>
        </p:nvSpPr>
        <p:spPr>
          <a:xfrm>
            <a:off x="1371600" y="533400"/>
            <a:ext cx="2438400" cy="0"/>
          </a:xfrm>
          <a:prstGeom prst="line">
            <a:avLst/>
          </a:prstGeom>
          <a:noFill/>
          <a:ln w="9525" cap="flat" cmpd="sng">
            <a:solidFill>
              <a:schemeClr val="dk1">
                <a:alpha val="100000"/>
              </a:schemeClr>
            </a:solidFill>
            <a:prstDash val="solid"/>
            <a:round/>
            <a:tailEnd type="triangle" w="med" len="med"/>
          </a:ln>
        </p:spPr>
      </p:sp>
      <p:sp>
        <p:nvSpPr>
          <p:cNvPr id="1048848" name="Straight Connector 1048847"/>
          <p:cNvSpPr/>
          <p:nvPr/>
        </p:nvSpPr>
        <p:spPr>
          <a:xfrm flipH="1">
            <a:off x="4343400" y="533400"/>
            <a:ext cx="2438400" cy="0"/>
          </a:xfrm>
          <a:prstGeom prst="line">
            <a:avLst/>
          </a:prstGeom>
          <a:noFill/>
          <a:ln w="9525" cap="flat" cmpd="sng">
            <a:solidFill>
              <a:schemeClr val="dk1">
                <a:alpha val="100000"/>
              </a:schemeClr>
            </a:solidFill>
            <a:prstDash val="solid"/>
            <a:round/>
            <a:tailEnd type="triangle" w="med" len="med"/>
          </a:ln>
        </p:spPr>
      </p:sp>
      <p:sp>
        <p:nvSpPr>
          <p:cNvPr id="1048849" name="Straight Connector 1048848"/>
          <p:cNvSpPr/>
          <p:nvPr/>
        </p:nvSpPr>
        <p:spPr>
          <a:xfrm>
            <a:off x="8229600" y="1371600"/>
            <a:ext cx="0" cy="1828800"/>
          </a:xfrm>
          <a:prstGeom prst="line">
            <a:avLst/>
          </a:prstGeom>
          <a:noFill/>
          <a:ln w="9525" cap="flat" cmpd="sng">
            <a:solidFill>
              <a:schemeClr val="dk1">
                <a:alpha val="100000"/>
              </a:schemeClr>
            </a:solidFill>
            <a:prstDash val="solid"/>
            <a:round/>
            <a:tailEnd type="triangle" w="med" len="med"/>
          </a:ln>
        </p:spPr>
      </p:sp>
      <p:sp>
        <p:nvSpPr>
          <p:cNvPr id="1048850" name="Straight Connector 1048849"/>
          <p:cNvSpPr/>
          <p:nvPr/>
        </p:nvSpPr>
        <p:spPr>
          <a:xfrm flipV="1">
            <a:off x="8229600" y="3733800"/>
            <a:ext cx="0" cy="1143000"/>
          </a:xfrm>
          <a:prstGeom prst="line">
            <a:avLst/>
          </a:prstGeom>
          <a:noFill/>
          <a:ln w="9525" cap="flat" cmpd="sng">
            <a:solidFill>
              <a:schemeClr val="dk1">
                <a:alpha val="100000"/>
              </a:schemeClr>
            </a:solidFill>
            <a:prstDash val="solid"/>
            <a:round/>
            <a:tailEnd type="triangle" w="med" len="med"/>
          </a:ln>
        </p:spPr>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9" name="Picture 2097198">
            <a:hlinkClick r:id="rId2"/>
          </p:cNvPr>
          <p:cNvPicPr>
            <a:picLocks/>
          </p:cNvPicPr>
          <p:nvPr/>
        </p:nvPicPr>
        <p:blipFill>
          <a:blip r:embed="rId3"/>
          <a:srcRect/>
          <a:stretch>
            <a:fillRect/>
          </a:stretch>
        </p:blipFill>
        <p:spPr>
          <a:xfrm>
            <a:off x="2514600" y="304800"/>
            <a:ext cx="3949700" cy="592455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2" name="Title 1048851"/>
          <p:cNvSpPr>
            <a:spLocks noGrp="1"/>
          </p:cNvSpPr>
          <p:nvPr>
            <p:ph type="title"/>
          </p:nvPr>
        </p:nvSpPr>
        <p:spPr>
          <a:xfrm>
            <a:off x="457200" y="2136502"/>
            <a:ext cx="8229600" cy="2077207"/>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b="1"/>
              <a:t>Constructing a Golden Spiral</a:t>
            </a:r>
            <a:r>
              <a:rPr sz="4000"/>
              <a:t> </a:t>
            </a:r>
            <a:r>
              <a:t/>
            </a:r>
            <a:br/>
            <a:r>
              <a:rPr sz="4000"/>
              <a:t> </a:t>
            </a:r>
            <a:r>
              <a:t/>
            </a:r>
            <a:br/>
            <a:r>
              <a:rPr sz="4000"/>
              <a:t>Notice how we built our rectangle in a counterclockwise direction. This leads us into another interesting characteristic of the Golden Ratio. Let's look at the rectangle with all of our construction lines drawn in: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0" name="Picture 2097199"/>
          <p:cNvPicPr>
            <a:picLocks/>
          </p:cNvPicPr>
          <p:nvPr/>
        </p:nvPicPr>
        <p:blipFill>
          <a:blip r:embed="rId2"/>
          <a:srcRect/>
          <a:stretch>
            <a:fillRect/>
          </a:stretch>
        </p:blipFill>
        <p:spPr>
          <a:xfrm>
            <a:off x="2819400" y="533400"/>
            <a:ext cx="3411537" cy="5410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title"/>
          </p:nvPr>
        </p:nvSpPr>
        <p:spPr>
          <a:xfrm>
            <a:off x="381000" y="1524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lang="en-US" altLang="en-US" sz="3200"/>
              <a:t>Now, I know what you might be thinking: "What does this have to do with the </a:t>
            </a:r>
            <a:r>
              <a:rPr lang="en-US" altLang="en-US" sz="3200">
                <a:solidFill>
                  <a:schemeClr val="folHlink"/>
                </a:solidFill>
              </a:rPr>
              <a:t>Golden</a:t>
            </a:r>
            <a:r>
              <a:rPr lang="en-US" altLang="en-US" sz="3200"/>
              <a:t> Ratio?</a:t>
            </a:r>
            <a:r>
              <a:t/>
            </a:r>
            <a:br/>
            <a:r>
              <a:rPr lang="en-US" altLang="en-US" sz="3200"/>
              <a:t> This sequence of numbers was first “discovered” by a man named Leonardo Fibonacci, and hence is known as Fibonacci's sequence. </a:t>
            </a:r>
          </a:p>
        </p:txBody>
      </p:sp>
      <p:pic>
        <p:nvPicPr>
          <p:cNvPr id="2097152" name="Picture 2097151">
            <a:hlinkClick r:id="rId2"/>
          </p:cNvPr>
          <p:cNvPicPr>
            <a:picLocks/>
          </p:cNvPicPr>
          <p:nvPr/>
        </p:nvPicPr>
        <p:blipFill>
          <a:blip r:embed="rId3"/>
          <a:srcRect/>
          <a:stretch>
            <a:fillRect/>
          </a:stretch>
        </p:blipFill>
        <p:spPr>
          <a:xfrm>
            <a:off x="3901271" y="4099756"/>
            <a:ext cx="1713945" cy="1598788"/>
          </a:xfrm>
          <a:prstGeom prst="rect">
            <a:avLst/>
          </a:prstGeom>
          <a:noFill/>
          <a:ln>
            <a:noFill/>
          </a:ln>
        </p:spPr>
      </p:pic>
      <p:sp>
        <p:nvSpPr>
          <p:cNvPr id="1048613" name="TextBox 1048612"/>
          <p:cNvSpPr txBox="1"/>
          <p:nvPr/>
        </p:nvSpPr>
        <p:spPr>
          <a:xfrm>
            <a:off x="2057400" y="5715000"/>
            <a:ext cx="4767581" cy="821943"/>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sz="4400">
                <a:solidFill>
                  <a:schemeClr val="lt2"/>
                </a:solidFill>
                <a:effectLst>
                  <a:outerShdw blurRad="38100" dist="38100" dir="2700000" algn="tl">
                    <a:srgbClr val="C0C0C0"/>
                  </a:outerShdw>
                </a:effectLst>
              </a:rPr>
              <a:t>Leonardo Fibonacci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609"/>
                                        </p:tgtEl>
                                        <p:attrNameLst>
                                          <p:attrName>style.visibility</p:attrName>
                                        </p:attrNameLst>
                                      </p:cBhvr>
                                      <p:to>
                                        <p:strVal val="visible"/>
                                      </p:to>
                                    </p:set>
                                    <p:anim calcmode="lin" valueType="num">
                                      <p:cBhvr additive="base">
                                        <p:cTn id="7" dur="500" fill="hold"/>
                                        <p:tgtEl>
                                          <p:spTgt spid="1048609"/>
                                        </p:tgtEl>
                                        <p:attrNameLst>
                                          <p:attrName>ppt_x</p:attrName>
                                        </p:attrNameLst>
                                      </p:cBhvr>
                                      <p:tavLst>
                                        <p:tav tm="0">
                                          <p:val>
                                            <p:strVal val="#ppt_x"/>
                                          </p:val>
                                        </p:tav>
                                        <p:tav tm="100000">
                                          <p:val>
                                            <p:strVal val="#ppt_x"/>
                                          </p:val>
                                        </p:tav>
                                      </p:tavLst>
                                    </p:anim>
                                    <p:anim calcmode="lin" valueType="num">
                                      <p:cBhvr additive="base">
                                        <p:cTn id="8" dur="500" fill="hold"/>
                                        <p:tgtEl>
                                          <p:spTgt spid="10486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2000"/>
                                        <p:tgtEl>
                                          <p:spTgt spid="1048609"/>
                                        </p:tgtEl>
                                      </p:cBhvr>
                                    </p:animEffect>
                                    <p:set>
                                      <p:cBhvr>
                                        <p:cTn id="13" dur="1" fill="hold">
                                          <p:stCondLst>
                                            <p:cond delay="1999"/>
                                          </p:stCondLst>
                                        </p:cTn>
                                        <p:tgtEl>
                                          <p:spTgt spid="1048609"/>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28" presetClass="entr" presetSubtype="0" fill="hold" grpId="0" nodeType="clickEffect">
                                  <p:stCondLst>
                                    <p:cond delay="0"/>
                                  </p:stCondLst>
                                  <p:childTnLst>
                                    <p:set>
                                      <p:cBhvr>
                                        <p:cTn id="17" dur="1" fill="hold">
                                          <p:stCondLst>
                                            <p:cond delay="0"/>
                                          </p:stCondLst>
                                        </p:cTn>
                                        <p:tgtEl>
                                          <p:spTgt spid="1048613"/>
                                        </p:tgtEl>
                                        <p:attrNameLst>
                                          <p:attrName>style.visibility</p:attrName>
                                        </p:attrNameLst>
                                      </p:cBhvr>
                                      <p:to>
                                        <p:strVal val="visible"/>
                                      </p:to>
                                    </p:set>
                                    <p:anim calcmode="lin" valueType="num">
                                      <p:cBhvr>
                                        <p:cTn id="18" dur="15000" fill="hold"/>
                                        <p:tgtEl>
                                          <p:spTgt spid="1048613"/>
                                        </p:tgtEl>
                                        <p:attrNameLst>
                                          <p:attrName>ppt_x</p:attrName>
                                        </p:attrNameLst>
                                      </p:cBhvr>
                                      <p:tavLst>
                                        <p:tav tm="0">
                                          <p:val>
                                            <p:strVal val="#ppt_x"/>
                                          </p:val>
                                        </p:tav>
                                        <p:tav tm="100000">
                                          <p:val>
                                            <p:strVal val="#ppt_x"/>
                                          </p:val>
                                        </p:tav>
                                      </p:tavLst>
                                    </p:anim>
                                    <p:anim calcmode="lin" valueType="num">
                                      <p:cBhvr>
                                        <p:cTn id="19" dur="15000" fill="hold"/>
                                        <p:tgtEl>
                                          <p:spTgt spid="1048613"/>
                                        </p:tgtEl>
                                        <p:attrNameLst>
                                          <p:attrName>ppt_y</p:attrName>
                                        </p:attrNameLst>
                                      </p:cBhvr>
                                      <p:tavLst>
                                        <p:tav tm="0">
                                          <p:val>
                                            <p:strVal val="#ppt_y+1"/>
                                          </p:val>
                                        </p:tav>
                                        <p:tav tm="100000">
                                          <p:val>
                                            <p:strVal val="#ppt_y-1"/>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nodeType="clickEffect">
                                  <p:stCondLst>
                                    <p:cond delay="0"/>
                                  </p:stCondLst>
                                  <p:childTnLst>
                                    <p:set>
                                      <p:cBhvr>
                                        <p:cTn id="23" dur="1" fill="hold">
                                          <p:stCondLst>
                                            <p:cond delay="0"/>
                                          </p:stCondLst>
                                        </p:cTn>
                                        <p:tgtEl>
                                          <p:spTgt spid="2097152"/>
                                        </p:tgtEl>
                                        <p:attrNameLst>
                                          <p:attrName>style.visibility</p:attrName>
                                        </p:attrNameLst>
                                      </p:cBhvr>
                                      <p:to>
                                        <p:strVal val="visible"/>
                                      </p:to>
                                    </p:set>
                                    <p:animEffect transition="in" filter="fade">
                                      <p:cBhvr>
                                        <p:cTn id="24" dur="1000"/>
                                        <p:tgtEl>
                                          <p:spTgt spid="2097152"/>
                                        </p:tgtEl>
                                      </p:cBhvr>
                                    </p:animEffect>
                                    <p:anim calcmode="lin" valueType="num">
                                      <p:cBhvr>
                                        <p:cTn id="25" dur="1000" fill="hold"/>
                                        <p:tgtEl>
                                          <p:spTgt spid="2097152"/>
                                        </p:tgtEl>
                                        <p:attrNameLst>
                                          <p:attrName>ppt_x</p:attrName>
                                        </p:attrNameLst>
                                      </p:cBhvr>
                                      <p:tavLst>
                                        <p:tav tm="0">
                                          <p:val>
                                            <p:strVal val="#ppt_x"/>
                                          </p:val>
                                        </p:tav>
                                        <p:tav tm="100000">
                                          <p:val>
                                            <p:strVal val="#ppt_x"/>
                                          </p:val>
                                        </p:tav>
                                      </p:tavLst>
                                    </p:anim>
                                    <p:anim calcmode="lin" valueType="num">
                                      <p:cBhvr>
                                        <p:cTn id="26" dur="1000" fill="hold"/>
                                        <p:tgtEl>
                                          <p:spTgt spid="20971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9" grpId="0"/>
      <p:bldP spid="1048609" grpId="1"/>
      <p:bldP spid="10486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Title 1048852"/>
          <p:cNvSpPr>
            <a:spLocks noGrp="1"/>
          </p:cNvSpPr>
          <p:nvPr>
            <p:ph type="title"/>
          </p:nvPr>
        </p:nvSpPr>
        <p:spPr>
          <a:xfrm>
            <a:off x="457200" y="6858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a:t>We are going to concentrate on the squares that we drew, starting with the two smallest ones. Let's start with the one on the right. Connect the upper right corner to the lower left corner with an arc that is one fourth of a circle</a:t>
            </a:r>
            <a:r>
              <a:rPr sz="4000"/>
              <a:t> </a:t>
            </a:r>
          </a:p>
        </p:txBody>
      </p:sp>
      <p:pic>
        <p:nvPicPr>
          <p:cNvPr id="2097201" name="Content Placeholder 2097200"/>
          <p:cNvPicPr>
            <a:picLocks noGrp="1"/>
          </p:cNvPicPr>
          <p:nvPr>
            <p:ph idx="1"/>
          </p:nvPr>
        </p:nvPicPr>
        <p:blipFill>
          <a:blip r:embed="rId2"/>
          <a:srcRect/>
          <a:stretch>
            <a:fillRect/>
          </a:stretch>
        </p:blipFill>
        <p:spPr>
          <a:xfrm>
            <a:off x="3962400" y="2514600"/>
            <a:ext cx="2492375" cy="3952875"/>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4" name="Title 1048853"/>
          <p:cNvSpPr>
            <a:spLocks noGrp="1"/>
          </p:cNvSpPr>
          <p:nvPr>
            <p:ph type="title"/>
          </p:nvPr>
        </p:nvSpPr>
        <p:spPr>
          <a:xfrm>
            <a:off x="381000" y="29718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800"/>
              <a:t>We are going to concentrate on the squares that we drew, starting with the two smallest ones. Let's start with the one on the right. Connect the upper right corner to the lower left corner with an arc that is one fourth of a circle:</a:t>
            </a:r>
            <a:r>
              <a:t/>
            </a:r>
            <a:br/>
            <a:r>
              <a:rPr sz="2800"/>
              <a:t>Then continue your line into the second square on the left, again with an arc that is one fourth of a circle:</a:t>
            </a:r>
            <a:r>
              <a:t/>
            </a:r>
            <a:br/>
            <a:r>
              <a:rPr sz="2800"/>
              <a:t>We will continue this process until each square has an arc inside of it, with all of them connected as a continuous line. The line should look like a spiral when we are done. Here is an example of what your spiral should look like:</a:t>
            </a:r>
            <a:r>
              <a:rPr sz="400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Rectangle 1048854"/>
          <p:cNvSpPr/>
          <p:nvPr/>
        </p:nvSpPr>
        <p:spPr>
          <a:xfrm>
            <a:off x="0" y="-700087"/>
            <a:ext cx="9144000" cy="0"/>
          </a:xfrm>
          <a:prstGeom prst="rect">
            <a:avLst/>
          </a:prstGeom>
          <a:noFill/>
          <a:ln>
            <a:noFill/>
          </a:ln>
        </p:spPr>
      </p:sp>
      <p:pic>
        <p:nvPicPr>
          <p:cNvPr id="2097202" name="Picture 2097201"/>
          <p:cNvPicPr>
            <a:picLocks/>
          </p:cNvPicPr>
          <p:nvPr/>
        </p:nvPicPr>
        <p:blipFill>
          <a:blip r:embed="rId2"/>
          <a:srcRect/>
          <a:stretch>
            <a:fillRect/>
          </a:stretch>
        </p:blipFill>
        <p:spPr>
          <a:xfrm>
            <a:off x="457200" y="304800"/>
            <a:ext cx="666750" cy="1057275"/>
          </a:xfrm>
          <a:prstGeom prst="rect">
            <a:avLst/>
          </a:prstGeom>
          <a:noFill/>
          <a:ln>
            <a:noFill/>
          </a:ln>
        </p:spPr>
      </p:pic>
      <p:sp>
        <p:nvSpPr>
          <p:cNvPr id="1048856" name="Rectangle 1048855"/>
          <p:cNvSpPr/>
          <p:nvPr/>
        </p:nvSpPr>
        <p:spPr>
          <a:xfrm>
            <a:off x="0" y="357187"/>
            <a:ext cx="9144000" cy="0"/>
          </a:xfrm>
          <a:prstGeom prst="rect">
            <a:avLst/>
          </a:prstGeom>
          <a:noFill/>
          <a:ln>
            <a:noFill/>
          </a:ln>
        </p:spPr>
      </p:sp>
      <p:pic>
        <p:nvPicPr>
          <p:cNvPr id="2097203" name="Picture 2097202"/>
          <p:cNvPicPr>
            <a:picLocks/>
          </p:cNvPicPr>
          <p:nvPr/>
        </p:nvPicPr>
        <p:blipFill>
          <a:blip r:embed="rId3"/>
          <a:srcRect/>
          <a:stretch>
            <a:fillRect/>
          </a:stretch>
        </p:blipFill>
        <p:spPr>
          <a:xfrm>
            <a:off x="381000" y="1828800"/>
            <a:ext cx="1916112" cy="3095625"/>
          </a:xfrm>
          <a:prstGeom prst="rect">
            <a:avLst/>
          </a:prstGeom>
          <a:noFill/>
          <a:ln>
            <a:noFill/>
          </a:ln>
        </p:spPr>
      </p:pic>
      <p:sp>
        <p:nvSpPr>
          <p:cNvPr id="1048857" name="Rectangle 1048856"/>
          <p:cNvSpPr/>
          <p:nvPr/>
        </p:nvSpPr>
        <p:spPr>
          <a:xfrm>
            <a:off x="0" y="2157412"/>
            <a:ext cx="9144000" cy="0"/>
          </a:xfrm>
          <a:prstGeom prst="rect">
            <a:avLst/>
          </a:prstGeom>
          <a:noFill/>
          <a:ln>
            <a:noFill/>
          </a:ln>
        </p:spPr>
      </p:sp>
      <p:pic>
        <p:nvPicPr>
          <p:cNvPr id="2097204" name="Picture 2097203"/>
          <p:cNvPicPr>
            <a:picLocks/>
          </p:cNvPicPr>
          <p:nvPr/>
        </p:nvPicPr>
        <p:blipFill>
          <a:blip r:embed="rId4"/>
          <a:srcRect/>
          <a:stretch>
            <a:fillRect/>
          </a:stretch>
        </p:blipFill>
        <p:spPr>
          <a:xfrm>
            <a:off x="2590800" y="1828800"/>
            <a:ext cx="1868487" cy="3019425"/>
          </a:xfrm>
          <a:prstGeom prst="rect">
            <a:avLst/>
          </a:prstGeom>
          <a:noFill/>
          <a:ln>
            <a:noFill/>
          </a:ln>
        </p:spPr>
      </p:pic>
      <p:sp>
        <p:nvSpPr>
          <p:cNvPr id="1048858" name="Rectangle 1048857"/>
          <p:cNvSpPr/>
          <p:nvPr/>
        </p:nvSpPr>
        <p:spPr>
          <a:xfrm>
            <a:off x="0" y="3957637"/>
            <a:ext cx="9144000" cy="0"/>
          </a:xfrm>
          <a:prstGeom prst="rect">
            <a:avLst/>
          </a:prstGeom>
          <a:noFill/>
          <a:ln>
            <a:noFill/>
          </a:ln>
        </p:spPr>
      </p:sp>
      <p:pic>
        <p:nvPicPr>
          <p:cNvPr id="2097205" name="Picture 2097204"/>
          <p:cNvPicPr>
            <a:picLocks/>
          </p:cNvPicPr>
          <p:nvPr/>
        </p:nvPicPr>
        <p:blipFill>
          <a:blip r:embed="rId5"/>
          <a:srcRect/>
          <a:stretch>
            <a:fillRect/>
          </a:stretch>
        </p:blipFill>
        <p:spPr>
          <a:xfrm>
            <a:off x="4800600" y="1828800"/>
            <a:ext cx="1868487" cy="3019425"/>
          </a:xfrm>
          <a:prstGeom prst="rect">
            <a:avLst/>
          </a:prstGeom>
          <a:noFill/>
          <a:ln>
            <a:noFill/>
          </a:ln>
        </p:spPr>
      </p:pic>
      <p:sp>
        <p:nvSpPr>
          <p:cNvPr id="1048859" name="Rectangle 1048858"/>
          <p:cNvSpPr/>
          <p:nvPr/>
        </p:nvSpPr>
        <p:spPr>
          <a:xfrm>
            <a:off x="0" y="5757862"/>
            <a:ext cx="9144000" cy="0"/>
          </a:xfrm>
          <a:prstGeom prst="rect">
            <a:avLst/>
          </a:prstGeom>
          <a:noFill/>
          <a:ln>
            <a:noFill/>
          </a:ln>
        </p:spPr>
      </p:sp>
      <p:pic>
        <p:nvPicPr>
          <p:cNvPr id="2097206" name="Picture 2097205"/>
          <p:cNvPicPr>
            <a:picLocks/>
          </p:cNvPicPr>
          <p:nvPr/>
        </p:nvPicPr>
        <p:blipFill>
          <a:blip r:embed="rId6"/>
          <a:srcRect/>
          <a:stretch>
            <a:fillRect/>
          </a:stretch>
        </p:blipFill>
        <p:spPr>
          <a:xfrm>
            <a:off x="7010400" y="1828800"/>
            <a:ext cx="1868487" cy="3019425"/>
          </a:xfrm>
          <a:prstGeom prst="rect">
            <a:avLst/>
          </a:prstGeom>
          <a:noFill/>
          <a:ln>
            <a:noFill/>
          </a:ln>
        </p:spPr>
      </p:pic>
      <p:sp>
        <p:nvSpPr>
          <p:cNvPr id="1048860" name="Rectangle 1048859"/>
          <p:cNvSpPr/>
          <p:nvPr/>
        </p:nvSpPr>
        <p:spPr>
          <a:xfrm>
            <a:off x="2743200" y="5638800"/>
            <a:ext cx="2824480" cy="383641"/>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a:hlinkClick r:id="rId7"/>
              </a:rPr>
              <a:t>Golden Spiral manipulative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1" name="Title 1048860"/>
          <p:cNvSpPr>
            <a:spLocks noGrp="1"/>
          </p:cNvSpPr>
          <p:nvPr>
            <p:ph type="title"/>
          </p:nvPr>
        </p:nvSpPr>
        <p:spPr>
          <a:xfrm>
            <a:off x="381000" y="26670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Now what was the point of that? The point is that this "golden spiral" occurs frequently in nature. If you look closely enough, you might find a golden spiral in the head of a daisy, in a pinecone, in sunflowers, or in a nautilus shell that you might find on a beach or even in your ear! Here are some examples: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2" name="Rectangle 1048861"/>
          <p:cNvSpPr/>
          <p:nvPr/>
        </p:nvSpPr>
        <p:spPr>
          <a:xfrm>
            <a:off x="0" y="790575"/>
            <a:ext cx="9144000" cy="0"/>
          </a:xfrm>
          <a:prstGeom prst="rect">
            <a:avLst/>
          </a:prstGeom>
          <a:noFill/>
          <a:ln>
            <a:noFill/>
          </a:ln>
        </p:spPr>
      </p:sp>
      <p:pic>
        <p:nvPicPr>
          <p:cNvPr id="2097207" name="Picture 2097206"/>
          <p:cNvPicPr>
            <a:picLocks/>
          </p:cNvPicPr>
          <p:nvPr/>
        </p:nvPicPr>
        <p:blipFill>
          <a:blip r:embed="rId2"/>
          <a:srcRect/>
          <a:stretch>
            <a:fillRect/>
          </a:stretch>
        </p:blipFill>
        <p:spPr>
          <a:xfrm>
            <a:off x="304800" y="3276600"/>
            <a:ext cx="3200400" cy="3200400"/>
          </a:xfrm>
          <a:prstGeom prst="rect">
            <a:avLst/>
          </a:prstGeom>
          <a:noFill/>
          <a:ln>
            <a:noFill/>
          </a:ln>
        </p:spPr>
      </p:pic>
      <p:pic>
        <p:nvPicPr>
          <p:cNvPr id="2097208" name="Picture 2097207"/>
          <p:cNvPicPr>
            <a:picLocks/>
          </p:cNvPicPr>
          <p:nvPr/>
        </p:nvPicPr>
        <p:blipFill>
          <a:blip r:embed="rId3"/>
          <a:srcRect/>
          <a:stretch>
            <a:fillRect/>
          </a:stretch>
        </p:blipFill>
        <p:spPr>
          <a:xfrm>
            <a:off x="5900737" y="2514600"/>
            <a:ext cx="3024187" cy="4019550"/>
          </a:xfrm>
          <a:prstGeom prst="rect">
            <a:avLst/>
          </a:prstGeom>
          <a:noFill/>
          <a:ln>
            <a:noFill/>
          </a:ln>
        </p:spPr>
      </p:pic>
      <p:pic>
        <p:nvPicPr>
          <p:cNvPr id="2097209" name="Picture 2097208"/>
          <p:cNvPicPr>
            <a:picLocks/>
          </p:cNvPicPr>
          <p:nvPr/>
        </p:nvPicPr>
        <p:blipFill>
          <a:blip r:embed="rId4"/>
          <a:srcRect/>
          <a:stretch>
            <a:fillRect/>
          </a:stretch>
        </p:blipFill>
        <p:spPr>
          <a:xfrm>
            <a:off x="3429000" y="0"/>
            <a:ext cx="2593975" cy="3371850"/>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10" name="Picture 2097209"/>
          <p:cNvPicPr>
            <a:picLocks/>
          </p:cNvPicPr>
          <p:nvPr/>
        </p:nvPicPr>
        <p:blipFill>
          <a:blip r:embed="rId2"/>
          <a:srcRect/>
          <a:stretch>
            <a:fillRect/>
          </a:stretch>
        </p:blipFill>
        <p:spPr>
          <a:xfrm>
            <a:off x="1828800" y="0"/>
            <a:ext cx="5041900" cy="6858000"/>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3" name="Title 1048862"/>
          <p:cNvSpPr>
            <a:spLocks noGrp="1"/>
          </p:cNvSpPr>
          <p:nvPr>
            <p:ph type="title"/>
          </p:nvPr>
        </p:nvSpPr>
        <p:spPr>
          <a:xfrm>
            <a:off x="381000" y="28194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So, why do shapes that exhibit the Golden Ratio seem more appealing to the human eye? No one really knows for sure. But we do have evidence that the Golden Ratio seems to be Nature's perfect number.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4" name="Title 1048863"/>
          <p:cNvSpPr>
            <a:spLocks noGrp="1"/>
          </p:cNvSpPr>
          <p:nvPr>
            <p:ph type="title"/>
          </p:nvPr>
        </p:nvSpPr>
        <p:spPr>
          <a:xfrm>
            <a:off x="381000" y="609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2400"/>
              <a:t>Somebody with a lot of time on their hands discovered that the individual florets of the daisy (and of a sunflower as well) grow in two spirals extending out from the center. The first spiral has 21 arms, while the other has 34. Do these numbers sound familiar?</a:t>
            </a:r>
            <a:r>
              <a:rPr sz="4000"/>
              <a:t> </a:t>
            </a:r>
          </a:p>
        </p:txBody>
      </p:sp>
      <p:pic>
        <p:nvPicPr>
          <p:cNvPr id="2097211" name="Content Placeholder 2097210"/>
          <p:cNvPicPr>
            <a:picLocks noGrp="1"/>
          </p:cNvPicPr>
          <p:nvPr>
            <p:ph idx="1"/>
          </p:nvPr>
        </p:nvPicPr>
        <p:blipFill>
          <a:blip r:embed="rId2"/>
          <a:srcRect/>
          <a:stretch>
            <a:fillRect/>
          </a:stretch>
        </p:blipFill>
        <p:spPr>
          <a:xfrm>
            <a:off x="2667000" y="2438400"/>
            <a:ext cx="4191000" cy="4191000"/>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12" name="Picture 2097211" descr="Sunflower head displaying florets in spirals of 34 and 55 around the outside">
            <a:hlinkClick r:id="rId2"/>
          </p:cNvPr>
          <p:cNvPicPr>
            <a:picLocks/>
          </p:cNvPicPr>
          <p:nvPr/>
        </p:nvPicPr>
        <p:blipFill>
          <a:blip r:embed="rId3"/>
          <a:srcRect/>
          <a:stretch>
            <a:fillRect/>
          </a:stretch>
        </p:blipFill>
        <p:spPr>
          <a:xfrm>
            <a:off x="990600" y="800100"/>
            <a:ext cx="7086600" cy="531495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5" name="Title 1048864"/>
          <p:cNvSpPr>
            <a:spLocks noGrp="1"/>
          </p:cNvSpPr>
          <p:nvPr>
            <p:ph type="title"/>
          </p:nvPr>
        </p:nvSpPr>
        <p:spPr>
          <a:xfrm>
            <a:off x="533400" y="2895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They should - they are Fibonacci numbers! And their ratio, of course, is the Golden Ratio.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048613"/>
          <p:cNvSpPr>
            <a:spLocks noGrp="1"/>
          </p:cNvSpPr>
          <p:nvPr>
            <p:ph type="title"/>
          </p:nvPr>
        </p:nvSpPr>
        <p:spPr>
          <a:xfrm>
            <a:off x="304800" y="2514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3200"/>
              <a:t>The relationship of this sequence to the </a:t>
            </a:r>
            <a:r>
              <a:rPr sz="3200">
                <a:solidFill>
                  <a:schemeClr val="folHlink"/>
                </a:solidFill>
              </a:rPr>
              <a:t>Golden</a:t>
            </a:r>
            <a:r>
              <a:rPr sz="3200"/>
              <a:t> Ratio lies not in the actual numbers of the sequence, but in the ratio of the consecutive numbers. Let's look at some of the ratios of these numbers:</a:t>
            </a:r>
            <a:r>
              <a:t/>
            </a:r>
            <a:br/>
            <a:r>
              <a:t/>
            </a:r>
            <a:br/>
            <a:r>
              <a:t/>
            </a:r>
            <a:br/>
            <a:endParaRPr sz="3200"/>
          </a:p>
        </p:txBody>
      </p:sp>
      <p:sp>
        <p:nvSpPr>
          <p:cNvPr id="1048615" name="TextBox 1048614"/>
          <p:cNvSpPr txBox="1"/>
          <p:nvPr/>
        </p:nvSpPr>
        <p:spPr>
          <a:xfrm>
            <a:off x="0" y="4267200"/>
            <a:ext cx="9144000" cy="1025842"/>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sz="2800">
                <a:solidFill>
                  <a:schemeClr val="lt2"/>
                </a:solidFill>
                <a:effectLst>
                  <a:outerShdw blurRad="38100" dist="38100" dir="2700000" algn="tl">
                    <a:srgbClr val="C0C0C0"/>
                  </a:outerShdw>
                </a:effectLst>
              </a:rPr>
              <a:t>1, 1, 2, 3, 5, 8, 13, 21, 34, 55, 89, 144, 233, 377, 610…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6" name="Title 1048865"/>
          <p:cNvSpPr>
            <a:spLocks noGrp="1"/>
          </p:cNvSpPr>
          <p:nvPr>
            <p:ph type="title"/>
          </p:nvPr>
        </p:nvSpPr>
        <p:spPr>
          <a:xfrm>
            <a:off x="381000" y="838200"/>
            <a:ext cx="83058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3200"/>
              <a:t>We can say the same thing about the spirals of a pinecone, where spirals from the center have 5 and 8 arms, respectively (or of 8 and 13, depending on the size)- again, two Fibonacci numbers:</a:t>
            </a:r>
          </a:p>
        </p:txBody>
      </p:sp>
      <p:sp>
        <p:nvSpPr>
          <p:cNvPr id="1048867" name="Rectangle 1048866"/>
          <p:cNvSpPr/>
          <p:nvPr/>
        </p:nvSpPr>
        <p:spPr>
          <a:xfrm>
            <a:off x="0" y="1590675"/>
            <a:ext cx="9144000" cy="0"/>
          </a:xfrm>
          <a:prstGeom prst="rect">
            <a:avLst/>
          </a:prstGeom>
          <a:noFill/>
          <a:ln>
            <a:noFill/>
          </a:ln>
        </p:spPr>
      </p:sp>
      <p:pic>
        <p:nvPicPr>
          <p:cNvPr id="2097213" name="Picture 2097212"/>
          <p:cNvPicPr>
            <a:picLocks/>
          </p:cNvPicPr>
          <p:nvPr/>
        </p:nvPicPr>
        <p:blipFill>
          <a:blip r:embed="rId2"/>
          <a:srcRect/>
          <a:stretch>
            <a:fillRect/>
          </a:stretch>
        </p:blipFill>
        <p:spPr>
          <a:xfrm>
            <a:off x="152400" y="3028950"/>
            <a:ext cx="5257800" cy="2705100"/>
          </a:xfrm>
          <a:prstGeom prst="rect">
            <a:avLst/>
          </a:prstGeom>
          <a:noFill/>
          <a:ln>
            <a:noFill/>
          </a:ln>
        </p:spPr>
      </p:pic>
      <p:pic>
        <p:nvPicPr>
          <p:cNvPr id="2097214" name="Picture 2097213"/>
          <p:cNvPicPr>
            <a:picLocks/>
          </p:cNvPicPr>
          <p:nvPr/>
        </p:nvPicPr>
        <p:blipFill>
          <a:blip r:embed="rId3"/>
          <a:srcRect/>
          <a:stretch>
            <a:fillRect/>
          </a:stretch>
        </p:blipFill>
        <p:spPr>
          <a:xfrm>
            <a:off x="5791200" y="2971800"/>
            <a:ext cx="2641600" cy="2667000"/>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8" name="Title 1048867"/>
          <p:cNvSpPr>
            <a:spLocks noGrp="1"/>
          </p:cNvSpPr>
          <p:nvPr>
            <p:ph type="title"/>
          </p:nvPr>
        </p:nvSpPr>
        <p:spPr>
          <a:xfrm>
            <a:off x="381000" y="25908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3200"/>
              <a:t>A pineapple has three arms of 5, 8, and 13 - even more evidence that this is not a coincidence. Now is Nature playing some kind of cruel game with us? No one knows for sure, but scientists speculate that plants that grow in spiral formation do so in Fibonacci numbers because this arrangement makes for the perfect spacing for growth. So for some reason, these numbers provide the perfect arrangement for maximum growth potential and survival of the plant.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4" name="Title 1048973"/>
          <p:cNvSpPr>
            <a:spLocks noGrp="1"/>
          </p:cNvSpPr>
          <p:nvPr>
            <p:ph type="title"/>
          </p:nvPr>
        </p:nvSpPr>
        <p:spPr>
          <a:xfrm>
            <a:off x="3429000" y="18288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t/>
            </a:r>
            <a:br/>
            <a:r>
              <a:t/>
            </a:r>
            <a:br/>
            <a:r>
              <a:rPr lang="en-US" altLang="en-US" sz="4000"/>
              <a:t>a/g = cm</a:t>
            </a:r>
            <a:r>
              <a:t/>
            </a:r>
            <a:br/>
            <a:r>
              <a:rPr lang="en-US" altLang="en-US" sz="4000"/>
              <a:t>b/d = cm</a:t>
            </a:r>
            <a:r>
              <a:t/>
            </a:r>
            <a:br/>
            <a:r>
              <a:rPr lang="en-US" altLang="en-US" sz="4000"/>
              <a:t>i/j = cm</a:t>
            </a:r>
            <a:r>
              <a:t/>
            </a:r>
            <a:br/>
            <a:r>
              <a:rPr lang="en-US" altLang="en-US" sz="4000"/>
              <a:t>i/c = cm</a:t>
            </a:r>
            <a:r>
              <a:t/>
            </a:r>
            <a:br/>
            <a:r>
              <a:rPr lang="en-US" altLang="en-US" sz="4000"/>
              <a:t>e/l = cm</a:t>
            </a:r>
            <a:r>
              <a:t/>
            </a:r>
            <a:br/>
            <a:r>
              <a:rPr lang="en-US" altLang="en-US" sz="4000"/>
              <a:t>f/h = cm</a:t>
            </a:r>
            <a:r>
              <a:t/>
            </a:r>
            <a:br/>
            <a:r>
              <a:rPr lang="en-US" altLang="en-US" sz="4000"/>
              <a:t>k/e = cm</a:t>
            </a:r>
          </a:p>
        </p:txBody>
      </p:sp>
      <p:pic>
        <p:nvPicPr>
          <p:cNvPr id="2097220" name="Content Placeholder 2097219" descr="Paula Zahn"/>
          <p:cNvPicPr>
            <a:picLocks noGrp="1"/>
          </p:cNvPicPr>
          <p:nvPr>
            <p:ph idx="1"/>
          </p:nvPr>
        </p:nvPicPr>
        <p:blipFill>
          <a:blip r:embed="rId2"/>
          <a:srcRect/>
          <a:stretch>
            <a:fillRect/>
          </a:stretch>
        </p:blipFill>
        <p:spPr>
          <a:xfrm>
            <a:off x="0" y="685800"/>
            <a:ext cx="5564187" cy="6172200"/>
          </a:xfrm>
          <a:prstGeom prst="rect">
            <a:avLst/>
          </a:prstGeom>
          <a:noFill/>
          <a:ln>
            <a:noFill/>
          </a:ln>
        </p:spPr>
      </p:pic>
      <p:sp>
        <p:nvSpPr>
          <p:cNvPr id="1048975" name="TextBox 1048974"/>
          <p:cNvSpPr txBox="1"/>
          <p:nvPr/>
        </p:nvSpPr>
        <p:spPr>
          <a:xfrm>
            <a:off x="685800" y="0"/>
            <a:ext cx="8153400" cy="648042"/>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spcBef>
                <a:spcPct val="50000"/>
              </a:spcBef>
            </a:pPr>
            <a:r>
              <a:rPr sz="3200" b="1"/>
              <a:t>Now find the following ratios:</a:t>
            </a:r>
          </a:p>
        </p:txBody>
      </p:sp>
      <p:sp>
        <p:nvSpPr>
          <p:cNvPr id="1048976" name="Rectangle 1048975"/>
          <p:cNvSpPr/>
          <p:nvPr/>
        </p:nvSpPr>
        <p:spPr>
          <a:xfrm>
            <a:off x="6477000" y="5867400"/>
            <a:ext cx="1301750" cy="366712"/>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a:hlinkClick r:id="rId3"/>
              </a:rPr>
              <a:t>face applet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3" name="Title 1048972"/>
          <p:cNvSpPr>
            <a:spLocks noGrp="1"/>
          </p:cNvSpPr>
          <p:nvPr>
            <p:ph type="title"/>
          </p:nvPr>
        </p:nvSpPr>
        <p:spPr>
          <a:xfrm>
            <a:off x="381000" y="32004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lang="en-US" altLang="en-US" sz="2800"/>
              <a:t>a = Top-of-head to chin = cm</a:t>
            </a:r>
            <a:r>
              <a:t/>
            </a:r>
            <a:br/>
            <a:r>
              <a:rPr lang="en-US" altLang="en-US" sz="2800"/>
              <a:t>b = Top-of-head to pupil = cm</a:t>
            </a:r>
            <a:r>
              <a:t/>
            </a:r>
            <a:br/>
            <a:r>
              <a:rPr lang="en-US" altLang="en-US" sz="2800"/>
              <a:t>c = Pupil to nosetip = cm</a:t>
            </a:r>
            <a:r>
              <a:t/>
            </a:r>
            <a:br/>
            <a:r>
              <a:rPr lang="en-US" altLang="en-US" sz="2800"/>
              <a:t>d = Pupil to lip = cm</a:t>
            </a:r>
            <a:r>
              <a:t/>
            </a:r>
            <a:br/>
            <a:r>
              <a:rPr lang="en-US" altLang="en-US" sz="2800"/>
              <a:t>e = Width of nose = cm</a:t>
            </a:r>
            <a:r>
              <a:t/>
            </a:r>
            <a:br/>
            <a:r>
              <a:rPr lang="en-US" altLang="en-US" sz="2800"/>
              <a:t>f = Outside distance between eyes = cm</a:t>
            </a:r>
            <a:r>
              <a:t/>
            </a:r>
            <a:br/>
            <a:r>
              <a:rPr lang="en-US" altLang="en-US" sz="2800"/>
              <a:t>g = Width of head = cm</a:t>
            </a:r>
            <a:r>
              <a:t/>
            </a:r>
            <a:br/>
            <a:r>
              <a:rPr lang="en-US" altLang="en-US" sz="2800"/>
              <a:t>h = Hairline to pupil = cm</a:t>
            </a:r>
            <a:r>
              <a:t/>
            </a:r>
            <a:br/>
            <a:r>
              <a:rPr lang="en-US" altLang="en-US" sz="2800"/>
              <a:t>i = Nosetip to chin = cm</a:t>
            </a:r>
            <a:r>
              <a:t/>
            </a:r>
            <a:br/>
            <a:r>
              <a:rPr lang="en-US" altLang="en-US" sz="2800"/>
              <a:t>j = Lips to chin = cm</a:t>
            </a:r>
            <a:r>
              <a:t/>
            </a:r>
            <a:br/>
            <a:r>
              <a:rPr lang="en-US" altLang="en-US" sz="2800"/>
              <a:t>k = Length of lips = cm</a:t>
            </a:r>
            <a:r>
              <a:t/>
            </a:r>
            <a:br/>
            <a:r>
              <a:rPr lang="en-US" altLang="en-US" sz="2800"/>
              <a:t>l = Nosetip to lips = cm</a:t>
            </a:r>
            <a:r>
              <a:t/>
            </a:r>
            <a:br/>
            <a:r>
              <a:rPr lang="en-US" altLang="en-US" sz="4000"/>
              <a:t> </a:t>
            </a:r>
            <a:r>
              <a:t/>
            </a:r>
            <a:br/>
            <a:endParaRPr lang="en-US"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21" name="Picture 2097220" descr="Paula Zahn"/>
          <p:cNvPicPr>
            <a:picLocks/>
          </p:cNvPicPr>
          <p:nvPr/>
        </p:nvPicPr>
        <p:blipFill>
          <a:blip r:embed="rId2"/>
          <a:srcRect/>
          <a:stretch>
            <a:fillRect/>
          </a:stretch>
        </p:blipFill>
        <p:spPr>
          <a:xfrm>
            <a:off x="0" y="685800"/>
            <a:ext cx="4808537" cy="5334000"/>
          </a:xfrm>
          <a:prstGeom prst="rect">
            <a:avLst/>
          </a:prstGeom>
          <a:noFill/>
          <a:ln>
            <a:noFill/>
          </a:ln>
        </p:spPr>
      </p:pic>
      <p:sp>
        <p:nvSpPr>
          <p:cNvPr id="1048977" name="Rectangle 1048976"/>
          <p:cNvSpPr/>
          <p:nvPr/>
        </p:nvSpPr>
        <p:spPr>
          <a:xfrm>
            <a:off x="4800600" y="315912"/>
            <a:ext cx="3886200" cy="5959475"/>
          </a:xfrm>
          <a:prstGeom prst="rect">
            <a:avLst/>
          </a:prstGeom>
          <a:noFill/>
          <a:ln>
            <a:noFill/>
          </a:ln>
        </p:spPr>
        <p:txBody>
          <a:bodyPr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lgn="ctr"/>
            <a:r>
              <a:rPr sz="1600" b="1"/>
              <a:t>The</a:t>
            </a:r>
            <a:r>
              <a:rPr sz="1600" b="1">
                <a:solidFill>
                  <a:srgbClr val="33CCFF"/>
                </a:solidFill>
              </a:rPr>
              <a:t> blue</a:t>
            </a:r>
            <a:r>
              <a:rPr sz="1600" b="1"/>
              <a:t> line defines a perfect square of the pupils and outside corners of the mouth. The golden section of these four blue lines defines the nose, the tip of the nose, the inside of the nostrils, the two rises of the upper lip and the inner points of the ear. The blue line also defines the distance from the upper lip to the bottom of the chin.</a:t>
            </a:r>
          </a:p>
          <a:p>
            <a:pPr lvl="0" algn="ctr"/>
            <a:r>
              <a:rPr sz="1600" b="1"/>
              <a:t>The yellow line, a golden section of the blue line, defines the width of the nose, the distance between the eyes and eye brows and the distance from the pupils to the tip of the nose.</a:t>
            </a:r>
          </a:p>
          <a:p>
            <a:pPr lvl="0" algn="ctr"/>
            <a:r>
              <a:rPr sz="1600" b="1"/>
              <a:t>The green line, a golden section of the yellow line defines the width of the eye, the distance at the pupil from the eye lash to the eye brow and the distance between the nostrils.</a:t>
            </a:r>
          </a:p>
          <a:p>
            <a:pPr lvl="0" algn="ctr"/>
            <a:r>
              <a:rPr sz="1600" b="1"/>
              <a:t>The magenta line, a golden section of the green line, defines the distance from the upper lip to the bottom of the nose and several dimensions</a:t>
            </a:r>
            <a:r>
              <a:rPr sz="1600"/>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002" name="Rectangle 1049001"/>
          <p:cNvSpPr/>
          <p:nvPr/>
        </p:nvSpPr>
        <p:spPr>
          <a:xfrm>
            <a:off x="1752600" y="598005"/>
            <a:ext cx="4564380" cy="969340"/>
          </a:xfrm>
          <a:prstGeom prst="rect">
            <a:avLst/>
          </a:prstGeom>
          <a:noFill/>
          <a:ln>
            <a:noFill/>
          </a:ln>
        </p:spPr>
        <p:txBody>
          <a:bodyPr wrap="none" lIns="91440" tIns="45720" rIns="91440" bIns="45720" anchor="ctr">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a:r>
              <a:rPr sz="2000" b="1">
                <a:solidFill>
                  <a:srgbClr val="00FF00"/>
                </a:solidFill>
                <a:latin typeface="Verdana" pitchFamily="34" charset="0"/>
                <a:ea typeface="Times New Roman" pitchFamily="18" charset="0"/>
              </a:rPr>
              <a:t>The ratio of your forearm to hand is Phi</a:t>
            </a:r>
          </a:p>
          <a:p>
            <a:pPr lvl="0" latinLnBrk="1"/>
            <a:endParaRPr sz="3600"/>
          </a:p>
        </p:txBody>
      </p:sp>
      <p:pic>
        <p:nvPicPr>
          <p:cNvPr id="2097227" name="Picture 2097226" descr="Golden section of the hand and forearm"/>
          <p:cNvPicPr>
            <a:picLocks/>
          </p:cNvPicPr>
          <p:nvPr/>
        </p:nvPicPr>
        <p:blipFill>
          <a:blip r:embed="rId2"/>
          <a:srcRect/>
          <a:stretch>
            <a:fillRect/>
          </a:stretch>
        </p:blipFill>
        <p:spPr>
          <a:xfrm>
            <a:off x="304800" y="3124200"/>
            <a:ext cx="8275637" cy="257333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048615"/>
          <p:cNvSpPr>
            <a:spLocks noGrp="1"/>
          </p:cNvSpPr>
          <p:nvPr>
            <p:ph type="title"/>
          </p:nvPr>
        </p:nvSpPr>
        <p:spPr>
          <a:xfrm>
            <a:off x="4495800" y="2590800"/>
            <a:ext cx="4191000" cy="1139825"/>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4000"/>
              <a:t>2/1 = 2.0</a:t>
            </a:r>
            <a:r>
              <a:t/>
            </a:r>
            <a:br/>
            <a:r>
              <a:rPr sz="4000"/>
              <a:t>3/2 = 1.5</a:t>
            </a:r>
            <a:r>
              <a:t/>
            </a:r>
            <a:br/>
            <a:r>
              <a:rPr sz="4000"/>
              <a:t> </a:t>
            </a:r>
            <a:r>
              <a:t>5/3 = 1.67</a:t>
            </a:r>
            <a:br/>
            <a:r>
              <a:rPr sz="3600"/>
              <a:t>8/5 = 1.6</a:t>
            </a:r>
            <a:r>
              <a:t/>
            </a:r>
            <a:br/>
            <a:r>
              <a:rPr sz="3600"/>
              <a:t>13/8 = 1.625</a:t>
            </a:r>
            <a:r>
              <a:t/>
            </a:r>
            <a:br/>
            <a:r>
              <a:rPr sz="3600"/>
              <a:t>21/13 = 1.615</a:t>
            </a:r>
            <a:r>
              <a:t/>
            </a:r>
            <a:br/>
            <a:r>
              <a:rPr sz="3600"/>
              <a:t>34/21 = 1.619</a:t>
            </a:r>
            <a:r>
              <a:t/>
            </a:r>
            <a:br/>
            <a:r>
              <a:rPr sz="3600"/>
              <a:t>55/34 = 1.618</a:t>
            </a:r>
            <a:r>
              <a:t/>
            </a:r>
            <a:br/>
            <a:r>
              <a:rPr sz="3600"/>
              <a:t>89/55 = 1.618</a:t>
            </a:r>
          </a:p>
        </p:txBody>
      </p:sp>
      <p:sp>
        <p:nvSpPr>
          <p:cNvPr id="1048617" name="TextBox 1048616"/>
          <p:cNvSpPr txBox="1"/>
          <p:nvPr/>
        </p:nvSpPr>
        <p:spPr>
          <a:xfrm>
            <a:off x="327025" y="830262"/>
            <a:ext cx="4397375" cy="1564742"/>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spcBef>
                <a:spcPct val="50000"/>
              </a:spcBef>
            </a:pPr>
            <a:r>
              <a:rPr b="1"/>
              <a:t>Since a Ratio is basically a fraction (or a division problem) we will find the ratios of these numbers by dividing the larger number by the smaller number that fall consecutively in the series.</a:t>
            </a:r>
            <a:r>
              <a:t>  </a:t>
            </a:r>
          </a:p>
        </p:txBody>
      </p:sp>
      <p:sp>
        <p:nvSpPr>
          <p:cNvPr id="1048618" name="TextBox 1048617"/>
          <p:cNvSpPr txBox="1"/>
          <p:nvPr/>
        </p:nvSpPr>
        <p:spPr>
          <a:xfrm>
            <a:off x="441325" y="2627312"/>
            <a:ext cx="4054475" cy="701242"/>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b="1"/>
              <a:t>So, what is the ratio of the 2</a:t>
            </a:r>
            <a:r>
              <a:rPr b="1" baseline="30000"/>
              <a:t>nd</a:t>
            </a:r>
            <a:r>
              <a:rPr b="1"/>
              <a:t> and 3</a:t>
            </a:r>
            <a:r>
              <a:rPr b="1" baseline="30000"/>
              <a:t>rd</a:t>
            </a:r>
            <a:r>
              <a:rPr b="1"/>
              <a:t> numbers?</a:t>
            </a:r>
          </a:p>
        </p:txBody>
      </p:sp>
      <p:sp>
        <p:nvSpPr>
          <p:cNvPr id="1048619" name="TextBox 1048618"/>
          <p:cNvSpPr txBox="1"/>
          <p:nvPr/>
        </p:nvSpPr>
        <p:spPr>
          <a:xfrm>
            <a:off x="517525" y="3541712"/>
            <a:ext cx="4435475" cy="2172551"/>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b="1"/>
              <a:t>Well, 2 is the 3</a:t>
            </a:r>
            <a:r>
              <a:rPr b="1" baseline="30000"/>
              <a:t>rd</a:t>
            </a:r>
            <a:r>
              <a:rPr b="1"/>
              <a:t> number divided by the 2</a:t>
            </a:r>
            <a:r>
              <a:rPr b="1" baseline="30000"/>
              <a:t>nd</a:t>
            </a:r>
            <a:r>
              <a:rPr b="1"/>
              <a:t> number which is 1</a:t>
            </a:r>
          </a:p>
          <a:p>
            <a:pPr lvl="0" latinLnBrk="1"/>
            <a:endParaRPr b="1"/>
          </a:p>
          <a:p>
            <a:pPr lvl="0" latinLnBrk="1"/>
            <a:r>
              <a:rPr sz="3200" b="1">
                <a:solidFill>
                  <a:srgbClr val="CC0000"/>
                </a:solidFill>
              </a:rPr>
              <a:t>2 divided by 1 = 2</a:t>
            </a:r>
          </a:p>
          <a:p>
            <a:pPr lvl="0" latinLnBrk="1"/>
            <a:endParaRPr b="1">
              <a:solidFill>
                <a:srgbClr val="CC0000"/>
              </a:solidFill>
            </a:endParaRPr>
          </a:p>
          <a:p>
            <a:pPr lvl="0" latinLnBrk="1"/>
            <a:r>
              <a:rPr b="1">
                <a:solidFill>
                  <a:srgbClr val="CC0000"/>
                </a:solidFill>
              </a:rPr>
              <a:t>And the ratios continue like this….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617"/>
                                        </p:tgtEl>
                                        <p:attrNameLst>
                                          <p:attrName>style.visibility</p:attrName>
                                        </p:attrNameLst>
                                      </p:cBhvr>
                                      <p:to>
                                        <p:strVal val="visible"/>
                                      </p:to>
                                    </p:set>
                                    <p:anim calcmode="lin" valueType="num">
                                      <p:cBhvr additive="base">
                                        <p:cTn id="7" dur="500" fill="hold"/>
                                        <p:tgtEl>
                                          <p:spTgt spid="1048617"/>
                                        </p:tgtEl>
                                        <p:attrNameLst>
                                          <p:attrName>ppt_x</p:attrName>
                                        </p:attrNameLst>
                                      </p:cBhvr>
                                      <p:tavLst>
                                        <p:tav tm="0">
                                          <p:val>
                                            <p:strVal val="#ppt_x"/>
                                          </p:val>
                                        </p:tav>
                                        <p:tav tm="100000">
                                          <p:val>
                                            <p:strVal val="#ppt_x"/>
                                          </p:val>
                                        </p:tav>
                                      </p:tavLst>
                                    </p:anim>
                                    <p:anim calcmode="lin" valueType="num">
                                      <p:cBhvr additive="base">
                                        <p:cTn id="8" dur="500" fill="hold"/>
                                        <p:tgtEl>
                                          <p:spTgt spid="10486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48618"/>
                                        </p:tgtEl>
                                        <p:attrNameLst>
                                          <p:attrName>style.visibility</p:attrName>
                                        </p:attrNameLst>
                                      </p:cBhvr>
                                      <p:to>
                                        <p:strVal val="visible"/>
                                      </p:to>
                                    </p:set>
                                    <p:animEffect transition="in" filter="fade">
                                      <p:cBhvr>
                                        <p:cTn id="13" dur="2000"/>
                                        <p:tgtEl>
                                          <p:spTgt spid="10486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48619"/>
                                        </p:tgtEl>
                                        <p:attrNameLst>
                                          <p:attrName>style.visibility</p:attrName>
                                        </p:attrNameLst>
                                      </p:cBhvr>
                                      <p:to>
                                        <p:strVal val="visible"/>
                                      </p:to>
                                    </p:set>
                                    <p:animEffect transition="in" filter="fade">
                                      <p:cBhvr>
                                        <p:cTn id="18" dur="2000"/>
                                        <p:tgtEl>
                                          <p:spTgt spid="1048619"/>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048616"/>
                                        </p:tgtEl>
                                        <p:attrNameLst>
                                          <p:attrName>style.visibility</p:attrName>
                                        </p:attrNameLst>
                                      </p:cBhvr>
                                      <p:to>
                                        <p:strVal val="visible"/>
                                      </p:to>
                                    </p:set>
                                    <p:animEffect transition="in" filter="box(in)">
                                      <p:cBhvr>
                                        <p:cTn id="23" dur="500"/>
                                        <p:tgtEl>
                                          <p:spTgt spid="10486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16" grpId="0"/>
      <p:bldP spid="1048617" grpId="0"/>
      <p:bldP spid="1048618" grpId="0"/>
      <p:bldP spid="10486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048619"/>
          <p:cNvSpPr>
            <a:spLocks noGrp="1"/>
          </p:cNvSpPr>
          <p:nvPr>
            <p:ph type="title"/>
          </p:nvPr>
        </p:nvSpPr>
        <p:spPr>
          <a:xfrm>
            <a:off x="228600" y="2743200"/>
            <a:ext cx="45720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t/>
            </a:r>
            <a:br/>
            <a:r>
              <a:rPr sz="3600"/>
              <a:t>Aha! Notice that as we continue down the sequence, the ratios seem to be converging upon one number (from both sides of the number)!</a:t>
            </a:r>
            <a:r>
              <a:t> </a:t>
            </a:r>
          </a:p>
        </p:txBody>
      </p:sp>
      <p:sp>
        <p:nvSpPr>
          <p:cNvPr id="1048621" name="Rectangle 1048620"/>
          <p:cNvSpPr/>
          <p:nvPr/>
        </p:nvSpPr>
        <p:spPr>
          <a:xfrm>
            <a:off x="4724400" y="762000"/>
            <a:ext cx="4191000" cy="5693969"/>
          </a:xfrm>
          <a:prstGeom prst="rect">
            <a:avLst/>
          </a:prstGeom>
          <a:noFill/>
          <a:ln>
            <a:noFill/>
          </a:ln>
        </p:spPr>
        <p:txBody>
          <a:bodyPr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sz="3600">
                <a:solidFill>
                  <a:schemeClr val="lt2"/>
                </a:solidFill>
                <a:effectLst>
                  <a:outerShdw blurRad="38100" dist="38100" dir="2700000" algn="tl">
                    <a:srgbClr val="C0C0C0"/>
                  </a:outerShdw>
                </a:effectLst>
              </a:rPr>
              <a:t>2/1 = 2.0 </a:t>
            </a:r>
            <a:r>
              <a:rPr sz="1400">
                <a:solidFill>
                  <a:schemeClr val="lt2"/>
                </a:solidFill>
                <a:effectLst>
                  <a:outerShdw blurRad="38100" dist="38100" dir="2700000" algn="tl">
                    <a:srgbClr val="C0C0C0"/>
                  </a:outerShdw>
                </a:effectLst>
              </a:rPr>
              <a:t>(bigger) </a:t>
            </a:r>
          </a:p>
          <a:p>
            <a:pPr lvl="0" latinLnBrk="1"/>
            <a:r>
              <a:rPr sz="3600">
                <a:solidFill>
                  <a:schemeClr val="lt2"/>
                </a:solidFill>
                <a:effectLst>
                  <a:outerShdw blurRad="38100" dist="38100" dir="2700000" algn="tl">
                    <a:srgbClr val="C0C0C0"/>
                  </a:outerShdw>
                </a:effectLst>
              </a:rPr>
              <a:t>3/2 = 1.5</a:t>
            </a:r>
            <a:r>
              <a:rPr sz="1400">
                <a:solidFill>
                  <a:schemeClr val="lt2"/>
                </a:solidFill>
                <a:effectLst>
                  <a:outerShdw blurRad="38100" dist="38100" dir="2700000" algn="tl">
                    <a:srgbClr val="C0C0C0"/>
                  </a:outerShdw>
                </a:effectLst>
              </a:rPr>
              <a:t> (smaller)</a:t>
            </a:r>
            <a:r>
              <a:rPr sz="3600">
                <a:solidFill>
                  <a:schemeClr val="lt2"/>
                </a:solidFill>
                <a:effectLst>
                  <a:outerShdw blurRad="38100" dist="38100" dir="2700000" algn="tl">
                    <a:srgbClr val="C0C0C0"/>
                  </a:outerShdw>
                </a:effectLst>
              </a:rPr>
              <a:t> </a:t>
            </a:r>
          </a:p>
          <a:p>
            <a:pPr lvl="0" latinLnBrk="1"/>
            <a:r>
              <a:rPr sz="3600">
                <a:solidFill>
                  <a:schemeClr val="lt2"/>
                </a:solidFill>
                <a:effectLst>
                  <a:outerShdw blurRad="38100" dist="38100" dir="2700000" algn="tl">
                    <a:srgbClr val="C0C0C0"/>
                  </a:outerShdw>
                </a:effectLst>
              </a:rPr>
              <a:t>5/3 = 1.67</a:t>
            </a:r>
            <a:r>
              <a:rPr sz="1400">
                <a:solidFill>
                  <a:schemeClr val="lt2"/>
                </a:solidFill>
                <a:effectLst>
                  <a:outerShdw blurRad="38100" dist="38100" dir="2700000" algn="tl">
                    <a:srgbClr val="C0C0C0"/>
                  </a:outerShdw>
                </a:effectLst>
              </a:rPr>
              <a:t>(bigger)</a:t>
            </a:r>
            <a:r>
              <a:t> </a:t>
            </a:r>
          </a:p>
          <a:p>
            <a:pPr lvl="0" latinLnBrk="1"/>
            <a:r>
              <a:rPr sz="3600">
                <a:solidFill>
                  <a:schemeClr val="lt2"/>
                </a:solidFill>
                <a:effectLst>
                  <a:outerShdw blurRad="38100" dist="38100" dir="2700000" algn="tl">
                    <a:srgbClr val="C0C0C0"/>
                  </a:outerShdw>
                </a:effectLst>
              </a:rPr>
              <a:t>8/5 = 1.6</a:t>
            </a:r>
            <a:r>
              <a:rPr>
                <a:solidFill>
                  <a:schemeClr val="lt2"/>
                </a:solidFill>
                <a:effectLst>
                  <a:outerShdw blurRad="38100" dist="38100" dir="2700000" algn="tl">
                    <a:srgbClr val="C0C0C0"/>
                  </a:outerShdw>
                </a:effectLst>
              </a:rPr>
              <a:t>(smaller)</a:t>
            </a:r>
            <a:r>
              <a:t> </a:t>
            </a:r>
          </a:p>
          <a:p>
            <a:pPr lvl="0" latinLnBrk="1"/>
            <a:r>
              <a:rPr sz="3600">
                <a:solidFill>
                  <a:schemeClr val="lt2"/>
                </a:solidFill>
                <a:effectLst>
                  <a:outerShdw blurRad="38100" dist="38100" dir="2700000" algn="tl">
                    <a:srgbClr val="C0C0C0"/>
                  </a:outerShdw>
                </a:effectLst>
              </a:rPr>
              <a:t>13/8 = 1.625 </a:t>
            </a:r>
            <a:r>
              <a:rPr sz="1400">
                <a:solidFill>
                  <a:schemeClr val="lt2"/>
                </a:solidFill>
                <a:effectLst>
                  <a:outerShdw blurRad="38100" dist="38100" dir="2700000" algn="tl">
                    <a:srgbClr val="C0C0C0"/>
                  </a:outerShdw>
                </a:effectLst>
              </a:rPr>
              <a:t>(bigger)</a:t>
            </a:r>
            <a:r>
              <a:t> </a:t>
            </a:r>
            <a:r>
              <a:rPr sz="3600">
                <a:solidFill>
                  <a:schemeClr val="lt2"/>
                </a:solidFill>
                <a:effectLst>
                  <a:outerShdw blurRad="38100" dist="38100" dir="2700000" algn="tl">
                    <a:srgbClr val="C0C0C0"/>
                  </a:outerShdw>
                </a:effectLst>
              </a:rPr>
              <a:t>21/13 = 1.615 </a:t>
            </a:r>
            <a:r>
              <a:rPr sz="1400">
                <a:solidFill>
                  <a:schemeClr val="lt2"/>
                </a:solidFill>
                <a:effectLst>
                  <a:outerShdw blurRad="38100" dist="38100" dir="2700000" algn="tl">
                    <a:srgbClr val="C0C0C0"/>
                  </a:outerShdw>
                </a:effectLst>
              </a:rPr>
              <a:t>(smaller)</a:t>
            </a:r>
            <a:r>
              <a:t> </a:t>
            </a:r>
            <a:br/>
            <a:r>
              <a:rPr sz="3600">
                <a:solidFill>
                  <a:schemeClr val="lt2"/>
                </a:solidFill>
                <a:effectLst>
                  <a:outerShdw blurRad="38100" dist="38100" dir="2700000" algn="tl">
                    <a:srgbClr val="C0C0C0"/>
                  </a:outerShdw>
                </a:effectLst>
              </a:rPr>
              <a:t>34/21 = 1.619 </a:t>
            </a:r>
            <a:r>
              <a:rPr sz="1400">
                <a:solidFill>
                  <a:schemeClr val="lt2"/>
                </a:solidFill>
                <a:effectLst>
                  <a:outerShdw blurRad="38100" dist="38100" dir="2700000" algn="tl">
                    <a:srgbClr val="C0C0C0"/>
                  </a:outerShdw>
                </a:effectLst>
              </a:rPr>
              <a:t>(bigger)</a:t>
            </a:r>
            <a:r>
              <a:t> </a:t>
            </a:r>
            <a:br/>
            <a:r>
              <a:rPr sz="3600">
                <a:solidFill>
                  <a:schemeClr val="lt2"/>
                </a:solidFill>
                <a:effectLst>
                  <a:outerShdw blurRad="38100" dist="38100" dir="2700000" algn="tl">
                    <a:srgbClr val="C0C0C0"/>
                  </a:outerShdw>
                </a:effectLst>
              </a:rPr>
              <a:t>55/34 = 1.618</a:t>
            </a:r>
            <a:r>
              <a:rPr sz="1400">
                <a:solidFill>
                  <a:schemeClr val="lt2"/>
                </a:solidFill>
                <a:effectLst>
                  <a:outerShdw blurRad="38100" dist="38100" dir="2700000" algn="tl">
                    <a:srgbClr val="C0C0C0"/>
                  </a:outerShdw>
                </a:effectLst>
              </a:rPr>
              <a:t>(smaller)</a:t>
            </a:r>
            <a:r>
              <a:t> </a:t>
            </a:r>
            <a:r>
              <a:rPr sz="3600">
                <a:solidFill>
                  <a:schemeClr val="lt2"/>
                </a:solidFill>
                <a:effectLst>
                  <a:outerShdw blurRad="38100" dist="38100" dir="2700000" algn="tl">
                    <a:srgbClr val="C0C0C0"/>
                  </a:outerShdw>
                </a:effectLst>
              </a:rPr>
              <a:t>89/55 = 1.618</a:t>
            </a:r>
          </a:p>
        </p:txBody>
      </p:sp>
      <p:sp>
        <p:nvSpPr>
          <p:cNvPr id="1048622" name="Rectangle 1048621"/>
          <p:cNvSpPr/>
          <p:nvPr/>
        </p:nvSpPr>
        <p:spPr>
          <a:xfrm>
            <a:off x="1371600" y="6096000"/>
            <a:ext cx="3027680" cy="383641"/>
          </a:xfrm>
          <a:prstGeom prst="rect">
            <a:avLst/>
          </a:prstGeom>
          <a:noFill/>
          <a:ln>
            <a:noFill/>
          </a:ln>
        </p:spPr>
        <p:txBody>
          <a:bodyPr wrap="none" lIns="91440" tIns="45720" rIns="91440" bIns="45720">
            <a:spAutoFit/>
          </a:bodyPr>
          <a:lstStyle>
            <a:lvl1pPr marL="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1pPr>
            <a:lvl2pPr marL="4572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2pPr>
            <a:lvl3pPr marL="9144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3pPr>
            <a:lvl4pPr marL="13716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4pPr>
            <a:lvl5pPr marL="1828800" indent="0" algn="l" rtl="0" eaLnBrk="1" fontAlgn="base" latinLnBrk="1" hangingPunct="1">
              <a:lnSpc>
                <a:spcPct val="100000"/>
              </a:lnSpc>
              <a:spcBef>
                <a:spcPct val="0"/>
              </a:spcBef>
              <a:spcAft>
                <a:spcPct val="0"/>
              </a:spcAft>
              <a:buFontTx/>
              <a:buNone/>
              <a:defRPr sz="1800" b="0" i="0" baseline="0">
                <a:solidFill>
                  <a:schemeClr val="dk1"/>
                </a:solidFill>
                <a:latin typeface="Arial" charset="0"/>
                <a:sym typeface="Arial" charset="0"/>
              </a:defRPr>
            </a:lvl5pPr>
          </a:lstStyle>
          <a:p>
            <a:pPr lvl="0" latinLnBrk="1"/>
            <a:r>
              <a:rPr>
                <a:hlinkClick r:id="rId2"/>
              </a:rPr>
              <a:t>Fibonacci Number calculator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048622"/>
          <p:cNvSpPr>
            <a:spLocks noGrp="1"/>
          </p:cNvSpPr>
          <p:nvPr>
            <p:ph type="title"/>
          </p:nvPr>
        </p:nvSpPr>
        <p:spPr>
          <a:xfrm>
            <a:off x="304800" y="2895600"/>
            <a:ext cx="8229600" cy="1143000"/>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1800"/>
              <a:t>5/3 = 1.67</a:t>
            </a:r>
            <a:r>
              <a:t/>
            </a:r>
            <a:br/>
            <a:r>
              <a:rPr sz="1800"/>
              <a:t>8/5 = 1.6</a:t>
            </a:r>
            <a:r>
              <a:t/>
            </a:r>
            <a:br/>
            <a:r>
              <a:rPr sz="1800"/>
              <a:t>13/8 = 1.625</a:t>
            </a:r>
            <a:r>
              <a:t/>
            </a:r>
            <a:br/>
            <a:r>
              <a:rPr sz="1800"/>
              <a:t>21/13 = 1.615</a:t>
            </a:r>
            <a:r>
              <a:t/>
            </a:r>
            <a:br/>
            <a:r>
              <a:rPr sz="1800"/>
              <a:t>34/21 = 1.619</a:t>
            </a:r>
            <a:r>
              <a:t/>
            </a:r>
            <a:br/>
            <a:r>
              <a:rPr sz="1800"/>
              <a:t>55/34 = 1.618</a:t>
            </a:r>
            <a:r>
              <a:t/>
            </a:r>
            <a:br/>
            <a:r>
              <a:rPr sz="1800"/>
              <a:t>89/55 = 1.618</a:t>
            </a:r>
            <a:r>
              <a:rPr sz="2400"/>
              <a:t> </a:t>
            </a:r>
            <a:r>
              <a:t/>
            </a:r>
            <a:br/>
            <a:r>
              <a:rPr sz="2400"/>
              <a:t>Notice that I have rounded my ratios to the third decimal place. If we examine 55/34 and 89/55 more closely, we will see that their decimal values are actually not the same. But what do you think will happen if we continue to look at the ratios as the numbers in the sequence get larger and larger? That's right: the ratio will eventually become the same number, and that number is the Golden Ratio!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048677"/>
          <p:cNvSpPr>
            <a:spLocks noGrp="1"/>
          </p:cNvSpPr>
          <p:nvPr>
            <p:ph type="title"/>
          </p:nvPr>
        </p:nvSpPr>
        <p:spPr>
          <a:xfrm>
            <a:off x="381000" y="2667000"/>
            <a:ext cx="8229600" cy="1139825"/>
          </a:xfrm>
          <a:prstGeom prst="rect">
            <a:avLst/>
          </a:prstGeom>
          <a:noFill/>
          <a:ln>
            <a:noFill/>
          </a:ln>
        </p:spPr>
        <p:txBody>
          <a:bodyPr lIns="91440" tIns="45720" rIns="91440" bIns="45720"/>
          <a:lstStyle>
            <a:lvl1pPr marL="0" indent="0" algn="ctr" rtl="0" eaLnBrk="1" fontAlgn="base" latinLnBrk="1" hangingPunct="1">
              <a:lnSpc>
                <a:spcPct val="100000"/>
              </a:lnSpc>
              <a:spcBef>
                <a:spcPct val="0"/>
              </a:spcBef>
              <a:spcAft>
                <a:spcPct val="0"/>
              </a:spcAft>
              <a:buFontTx/>
              <a:buNone/>
              <a:defRPr sz="4400" b="0" i="0" baseline="0">
                <a:solidFill>
                  <a:schemeClr val="lt2"/>
                </a:solidFill>
                <a:effectLst>
                  <a:outerShdw blurRad="38100" dist="38100" dir="2700000" algn="tl">
                    <a:srgbClr val="C0C0C0"/>
                  </a:outerShdw>
                </a:effectLst>
                <a:latin typeface="Arial" charset="0"/>
                <a:sym typeface="Arial" charset="0"/>
              </a:defRPr>
            </a:lvl1pPr>
          </a:lstStyle>
          <a:p>
            <a:pPr lvl="0"/>
            <a:r>
              <a:rPr sz="3600"/>
              <a:t>The Golden Ratio is what we call an irrational number: it has an infinite number of decimal places and it never repeats itself! </a:t>
            </a:r>
            <a:r>
              <a:rPr>
                <a:solidFill>
                  <a:schemeClr val="accent2"/>
                </a:solidFill>
              </a:rPr>
              <a:t>Generally, we round the Golden Ratio to 1.618.</a:t>
            </a:r>
          </a:p>
        </p:txBody>
      </p:sp>
    </p:spTree>
  </p:cSld>
  <p:clrMapOvr>
    <a:masterClrMapping/>
  </p:clrMapOvr>
</p:sld>
</file>

<file path=ppt/theme/theme1.xml><?xml version="1.0" encoding="utf-8"?>
<a:theme xmlns:a="http://schemas.openxmlformats.org/drawingml/2006/main" name="Office 主题">
  <a:themeElements>
    <a:clrScheme name="Default Color Scheme">
      <a:dk1>
        <a:srgbClr val="FFFFFF"/>
      </a:dk1>
      <a:lt1>
        <a:srgbClr val="000000"/>
      </a:lt1>
      <a:dk2>
        <a:srgbClr val="010199"/>
      </a:dk2>
      <a:lt2>
        <a:srgbClr val="B2B2B2"/>
      </a:lt2>
      <a:accent1>
        <a:srgbClr val="3399FF"/>
      </a:accent1>
      <a:accent2>
        <a:srgbClr val="666699"/>
      </a:accent2>
      <a:accent3>
        <a:srgbClr val="000000"/>
      </a:accent3>
      <a:accent4>
        <a:srgbClr val="FFFFFF"/>
      </a:accent4>
      <a:accent5>
        <a:srgbClr val="000000"/>
      </a:accent5>
      <a:accent6>
        <a:srgbClr val="000000"/>
      </a:accent6>
      <a:hlink>
        <a:srgbClr val="FFFFCC"/>
      </a:hlink>
      <a:folHlink>
        <a:srgbClr val="FFCC6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FFFFFF"/>
        </a:dk1>
        <a:lt1>
          <a:srgbClr val="000000"/>
        </a:lt1>
        <a:dk2>
          <a:srgbClr val="010199"/>
        </a:dk2>
        <a:lt2>
          <a:srgbClr val="B2B2B2"/>
        </a:lt2>
        <a:accent1>
          <a:srgbClr val="3399FF"/>
        </a:accent1>
        <a:accent2>
          <a:srgbClr val="666699"/>
        </a:accent2>
        <a:accent3>
          <a:srgbClr val="000000"/>
        </a:accent3>
        <a:accent4>
          <a:srgbClr val="FFFFFF"/>
        </a:accent4>
        <a:accent5>
          <a:srgbClr val="000000"/>
        </a:accent5>
        <a:accent6>
          <a:srgbClr val="000000"/>
        </a:accent6>
        <a:hlink>
          <a:srgbClr val="FFFFCC"/>
        </a:hlink>
        <a:folHlink>
          <a:srgbClr val="FFCC66"/>
        </a:folHlink>
      </a:clrScheme>
    </a:extraClrScheme>
    <a:extraClrScheme>
      <a:clrScheme name="Default Color Scheme 2">
        <a:dk1>
          <a:srgbClr val="FFFFFF"/>
        </a:dk1>
        <a:lt1>
          <a:srgbClr val="003300"/>
        </a:lt1>
        <a:dk2>
          <a:srgbClr val="008000"/>
        </a:dk2>
        <a:lt2>
          <a:srgbClr val="C0C0C0"/>
        </a:lt2>
        <a:accent1>
          <a:srgbClr val="99CC00"/>
        </a:accent1>
        <a:accent2>
          <a:srgbClr val="527C3A"/>
        </a:accent2>
        <a:accent3>
          <a:srgbClr val="003300"/>
        </a:accent3>
        <a:accent4>
          <a:srgbClr val="FFFFFF"/>
        </a:accent4>
        <a:accent5>
          <a:srgbClr val="000000"/>
        </a:accent5>
        <a:accent6>
          <a:srgbClr val="000000"/>
        </a:accent6>
        <a:hlink>
          <a:srgbClr val="33CC33"/>
        </a:hlink>
        <a:folHlink>
          <a:srgbClr val="C1FF83"/>
        </a:folHlink>
      </a:clrScheme>
    </a:extraClrScheme>
    <a:extraClrScheme>
      <a:clrScheme name="Default Color Scheme 3">
        <a:dk1>
          <a:srgbClr val="FFFFFF"/>
        </a:dk1>
        <a:lt1>
          <a:srgbClr val="000099"/>
        </a:lt1>
        <a:dk2>
          <a:srgbClr val="000066"/>
        </a:dk2>
        <a:lt2>
          <a:srgbClr val="9FBFFF"/>
        </a:lt2>
        <a:accent1>
          <a:srgbClr val="0099CC"/>
        </a:accent1>
        <a:accent2>
          <a:srgbClr val="00CC66"/>
        </a:accent2>
        <a:accent3>
          <a:srgbClr val="000099"/>
        </a:accent3>
        <a:accent4>
          <a:srgbClr val="FFFFFF"/>
        </a:accent4>
        <a:accent5>
          <a:srgbClr val="000000"/>
        </a:accent5>
        <a:accent6>
          <a:srgbClr val="000000"/>
        </a:accent6>
        <a:hlink>
          <a:srgbClr val="00FFFF"/>
        </a:hlink>
        <a:folHlink>
          <a:srgbClr val="CDE6FF"/>
        </a:folHlink>
      </a:clrScheme>
    </a:extraClrScheme>
    <a:extraClrScheme>
      <a:clrScheme name="Default Color Scheme 4">
        <a:dk1>
          <a:srgbClr val="FFFFFF"/>
        </a:dk1>
        <a:lt1>
          <a:srgbClr val="006666"/>
        </a:lt1>
        <a:dk2>
          <a:srgbClr val="00ACA8"/>
        </a:dk2>
        <a:lt2>
          <a:srgbClr val="FFFF99"/>
        </a:lt2>
        <a:accent1>
          <a:srgbClr val="0099CC"/>
        </a:accent1>
        <a:accent2>
          <a:srgbClr val="6D6FC7"/>
        </a:accent2>
        <a:accent3>
          <a:srgbClr val="006666"/>
        </a:accent3>
        <a:accent4>
          <a:srgbClr val="FFFFFF"/>
        </a:accent4>
        <a:accent5>
          <a:srgbClr val="000000"/>
        </a:accent5>
        <a:accent6>
          <a:srgbClr val="000000"/>
        </a:accent6>
        <a:hlink>
          <a:srgbClr val="00FFFF"/>
        </a:hlink>
        <a:folHlink>
          <a:srgbClr val="00FF00"/>
        </a:folHlink>
      </a:clrScheme>
    </a:extraClrScheme>
    <a:extraClrScheme>
      <a:clrScheme name="Default Color Scheme 5">
        <a:dk1>
          <a:srgbClr val="FFFFFF"/>
        </a:dk1>
        <a:lt1>
          <a:srgbClr val="800000"/>
        </a:lt1>
        <a:dk2>
          <a:srgbClr val="BA0023"/>
        </a:dk2>
        <a:lt2>
          <a:srgbClr val="FFFF99"/>
        </a:lt2>
        <a:accent1>
          <a:srgbClr val="FF6600"/>
        </a:accent1>
        <a:accent2>
          <a:srgbClr val="C5543D"/>
        </a:accent2>
        <a:accent3>
          <a:srgbClr val="800000"/>
        </a:accent3>
        <a:accent4>
          <a:srgbClr val="FFFFFF"/>
        </a:accent4>
        <a:accent5>
          <a:srgbClr val="000000"/>
        </a:accent5>
        <a:accent6>
          <a:srgbClr val="000000"/>
        </a:accent6>
        <a:hlink>
          <a:srgbClr val="FFFF00"/>
        </a:hlink>
        <a:folHlink>
          <a:srgbClr val="FF9900"/>
        </a:folHlink>
      </a:clrScheme>
    </a:extraClrScheme>
    <a:extraClrScheme>
      <a:clrScheme name="Default Color Scheme 6">
        <a:dk1>
          <a:srgbClr val="FFFFFF"/>
        </a:dk1>
        <a:lt1>
          <a:srgbClr val="575863"/>
        </a:lt1>
        <a:dk2>
          <a:srgbClr val="6D776E"/>
        </a:dk2>
        <a:lt2>
          <a:srgbClr val="DDDDDD"/>
        </a:lt2>
        <a:accent1>
          <a:srgbClr val="0099CC"/>
        </a:accent1>
        <a:accent2>
          <a:srgbClr val="939EA9"/>
        </a:accent2>
        <a:accent3>
          <a:srgbClr val="575863"/>
        </a:accent3>
        <a:accent4>
          <a:srgbClr val="FFFFFF"/>
        </a:accent4>
        <a:accent5>
          <a:srgbClr val="000000"/>
        </a:accent5>
        <a:accent6>
          <a:srgbClr val="000000"/>
        </a:accent6>
        <a:hlink>
          <a:srgbClr val="FFCC00"/>
        </a:hlink>
        <a:folHlink>
          <a:srgbClr val="BD8949"/>
        </a:folHlink>
      </a:clrScheme>
    </a:extraClrScheme>
    <a:extraClrScheme>
      <a:clrScheme name="Default Color Scheme 7">
        <a:dk1>
          <a:srgbClr val="FFFFFF"/>
        </a:dk1>
        <a:lt1>
          <a:srgbClr val="765E58"/>
        </a:lt1>
        <a:dk2>
          <a:srgbClr val="A28A84"/>
        </a:dk2>
        <a:lt2>
          <a:srgbClr val="DDDDDD"/>
        </a:lt2>
        <a:accent1>
          <a:srgbClr val="CC6600"/>
        </a:accent1>
        <a:accent2>
          <a:srgbClr val="CC9900"/>
        </a:accent2>
        <a:accent3>
          <a:srgbClr val="765E58"/>
        </a:accent3>
        <a:accent4>
          <a:srgbClr val="FFFFFF"/>
        </a:accent4>
        <a:accent5>
          <a:srgbClr val="000000"/>
        </a:accent5>
        <a:accent6>
          <a:srgbClr val="000000"/>
        </a:accent6>
        <a:hlink>
          <a:srgbClr val="FFCC00"/>
        </a:hlink>
        <a:folHlink>
          <a:srgbClr val="FFFFBD"/>
        </a:folHlink>
      </a:clrScheme>
    </a:extraClrScheme>
    <a:extraClrScheme>
      <a:clrScheme name="Default Color Scheme 8">
        <a:dk1>
          <a:srgbClr val="000000"/>
        </a:dk1>
        <a:lt1>
          <a:srgbClr val="C5D9ED"/>
        </a:lt1>
        <a:dk2>
          <a:srgbClr val="FFFFFF"/>
        </a:dk2>
        <a:lt2>
          <a:srgbClr val="000000"/>
        </a:lt2>
        <a:accent1>
          <a:srgbClr val="F3F6FF"/>
        </a:accent1>
        <a:accent2>
          <a:srgbClr val="33CCCC"/>
        </a:accent2>
        <a:accent3>
          <a:srgbClr val="C5D9ED"/>
        </a:accent3>
        <a:accent4>
          <a:srgbClr val="000000"/>
        </a:accent4>
        <a:accent5>
          <a:srgbClr val="000000"/>
        </a:accent5>
        <a:accent6>
          <a:srgbClr val="000000"/>
        </a:accent6>
        <a:hlink>
          <a:srgbClr val="0000FF"/>
        </a:hlink>
        <a:folHlink>
          <a:srgbClr val="006699"/>
        </a:folHlink>
      </a:clrScheme>
    </a:extraClrScheme>
    <a:extraClrScheme>
      <a:clrScheme name="Default Color Scheme 9">
        <a:dk1>
          <a:srgbClr val="FFFFFF"/>
        </a:dk1>
        <a:lt1>
          <a:srgbClr val="AAAAC6"/>
        </a:lt1>
        <a:dk2>
          <a:srgbClr val="FFFFFF"/>
        </a:dk2>
        <a:lt2>
          <a:srgbClr val="FFFFCC"/>
        </a:lt2>
        <a:accent1>
          <a:srgbClr val="66667E"/>
        </a:accent1>
        <a:accent2>
          <a:srgbClr val="629157"/>
        </a:accent2>
        <a:accent3>
          <a:srgbClr val="AAAAC6"/>
        </a:accent3>
        <a:accent4>
          <a:srgbClr val="FFFFFF"/>
        </a:accent4>
        <a:accent5>
          <a:srgbClr val="000000"/>
        </a:accent5>
        <a:accent6>
          <a:srgbClr val="000000"/>
        </a:accent6>
        <a:hlink>
          <a:srgbClr val="6600CC"/>
        </a:hlink>
        <a:folHlink>
          <a:srgbClr val="3399FF"/>
        </a:folHlink>
      </a:clrScheme>
    </a:extraClrScheme>
  </a:extraClrSchemeLst>
</a:theme>
</file>

<file path=ppt/theme/theme2.xml><?xml version="1.0" encoding="utf-8"?>
<a:theme xmlns:a="http://schemas.openxmlformats.org/drawingml/2006/main" name="Office 主题">
  <a:themeElements>
    <a:clrScheme name="Default Color Scheme">
      <a:dk1>
        <a:srgbClr val="FFFFFF"/>
      </a:dk1>
      <a:lt1>
        <a:srgbClr val="006666"/>
      </a:lt1>
      <a:dk2>
        <a:srgbClr val="006E6B"/>
      </a:dk2>
      <a:lt2>
        <a:srgbClr val="B9EFEE"/>
      </a:lt2>
      <a:accent1>
        <a:srgbClr val="33CCCC"/>
      </a:accent1>
      <a:accent2>
        <a:srgbClr val="6AB475"/>
      </a:accent2>
      <a:accent3>
        <a:srgbClr val="006666"/>
      </a:accent3>
      <a:accent4>
        <a:srgbClr val="FFFFFF"/>
      </a:accent4>
      <a:accent5>
        <a:srgbClr val="000000"/>
      </a:accent5>
      <a:accent6>
        <a:srgbClr val="000000"/>
      </a:accent6>
      <a:hlink>
        <a:srgbClr val="00FF99"/>
      </a:hlink>
      <a:folHlink>
        <a:srgbClr val="CCFF6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FFFFFF"/>
        </a:dk1>
        <a:lt1>
          <a:srgbClr val="000066"/>
        </a:lt1>
        <a:dk2>
          <a:srgbClr val="000078"/>
        </a:dk2>
        <a:lt2>
          <a:srgbClr val="CCECFF"/>
        </a:lt2>
        <a:accent1>
          <a:srgbClr val="0099CC"/>
        </a:accent1>
        <a:accent2>
          <a:srgbClr val="008080"/>
        </a:accent2>
        <a:accent3>
          <a:srgbClr val="000066"/>
        </a:accent3>
        <a:accent4>
          <a:srgbClr val="FFFFFF"/>
        </a:accent4>
        <a:accent5>
          <a:srgbClr val="000000"/>
        </a:accent5>
        <a:accent6>
          <a:srgbClr val="000000"/>
        </a:accent6>
        <a:hlink>
          <a:srgbClr val="00FFCC"/>
        </a:hlink>
        <a:folHlink>
          <a:srgbClr val="6699FF"/>
        </a:folHlink>
      </a:clrScheme>
    </a:extraClrScheme>
    <a:extraClrScheme>
      <a:clrScheme name="Default Color Scheme 2">
        <a:dk1>
          <a:srgbClr val="FFFFFF"/>
        </a:dk1>
        <a:lt1>
          <a:srgbClr val="000099"/>
        </a:lt1>
        <a:dk2>
          <a:srgbClr val="0000A6"/>
        </a:dk2>
        <a:lt2>
          <a:srgbClr val="CCFFFF"/>
        </a:lt2>
        <a:accent1>
          <a:srgbClr val="00CCFF"/>
        </a:accent1>
        <a:accent2>
          <a:srgbClr val="FFE701"/>
        </a:accent2>
        <a:accent3>
          <a:srgbClr val="000099"/>
        </a:accent3>
        <a:accent4>
          <a:srgbClr val="FFFFFF"/>
        </a:accent4>
        <a:accent5>
          <a:srgbClr val="000000"/>
        </a:accent5>
        <a:accent6>
          <a:srgbClr val="000000"/>
        </a:accent6>
        <a:hlink>
          <a:srgbClr val="FFCC66"/>
        </a:hlink>
        <a:folHlink>
          <a:srgbClr val="00CA00"/>
        </a:folHlink>
      </a:clrScheme>
    </a:extraClrScheme>
    <a:extraClrScheme>
      <a:clrScheme name="Default Color Scheme 3">
        <a:dk1>
          <a:srgbClr val="000000"/>
        </a:dk1>
        <a:lt1>
          <a:srgbClr val="E0EBF6"/>
        </a:lt1>
        <a:dk2>
          <a:srgbClr val="F3F7FB"/>
        </a:dk2>
        <a:lt2>
          <a:srgbClr val="77A4AF"/>
        </a:lt2>
        <a:accent1>
          <a:srgbClr val="B9C4D7"/>
        </a:accent1>
        <a:accent2>
          <a:srgbClr val="B1A1C5"/>
        </a:accent2>
        <a:accent3>
          <a:srgbClr val="E0EBF6"/>
        </a:accent3>
        <a:accent4>
          <a:srgbClr val="000000"/>
        </a:accent4>
        <a:accent5>
          <a:srgbClr val="000000"/>
        </a:accent5>
        <a:accent6>
          <a:srgbClr val="000000"/>
        </a:accent6>
        <a:hlink>
          <a:srgbClr val="3F2FB5"/>
        </a:hlink>
        <a:folHlink>
          <a:srgbClr val="318944"/>
        </a:folHlink>
      </a:clrScheme>
    </a:extraClrScheme>
    <a:extraClrScheme>
      <a:clrScheme name="Default Color Scheme 4">
        <a:dk1>
          <a:srgbClr val="FFFFFF"/>
        </a:dk1>
        <a:lt1>
          <a:srgbClr val="006666"/>
        </a:lt1>
        <a:dk2>
          <a:srgbClr val="006E6B"/>
        </a:dk2>
        <a:lt2>
          <a:srgbClr val="B9EFEE"/>
        </a:lt2>
        <a:accent1>
          <a:srgbClr val="33CCCC"/>
        </a:accent1>
        <a:accent2>
          <a:srgbClr val="6AB475"/>
        </a:accent2>
        <a:accent3>
          <a:srgbClr val="006666"/>
        </a:accent3>
        <a:accent4>
          <a:srgbClr val="FFFFFF"/>
        </a:accent4>
        <a:accent5>
          <a:srgbClr val="000000"/>
        </a:accent5>
        <a:accent6>
          <a:srgbClr val="000000"/>
        </a:accent6>
        <a:hlink>
          <a:srgbClr val="00FF99"/>
        </a:hlink>
        <a:folHlink>
          <a:srgbClr val="CCFF66"/>
        </a:folHlink>
      </a:clrScheme>
    </a:extraClrScheme>
    <a:extraClrScheme>
      <a:clrScheme name="Default Color Scheme 5">
        <a:dk1>
          <a:srgbClr val="FFFFFF"/>
        </a:dk1>
        <a:lt1>
          <a:srgbClr val="6FB56D"/>
        </a:lt1>
        <a:dk2>
          <a:srgbClr val="8ABA8D"/>
        </a:dk2>
        <a:lt2>
          <a:srgbClr val="DCF1F4"/>
        </a:lt2>
        <a:accent1>
          <a:srgbClr val="2E7E2E"/>
        </a:accent1>
        <a:accent2>
          <a:srgbClr val="25735D"/>
        </a:accent2>
        <a:accent3>
          <a:srgbClr val="6FB56D"/>
        </a:accent3>
        <a:accent4>
          <a:srgbClr val="FFFFFF"/>
        </a:accent4>
        <a:accent5>
          <a:srgbClr val="000000"/>
        </a:accent5>
        <a:accent6>
          <a:srgbClr val="000000"/>
        </a:accent6>
        <a:hlink>
          <a:srgbClr val="FFFF00"/>
        </a:hlink>
        <a:folHlink>
          <a:srgbClr val="FFF4BF"/>
        </a:folHlink>
      </a:clrScheme>
    </a:extraClrScheme>
    <a:extraClrScheme>
      <a:clrScheme name="Default Color Scheme 6">
        <a:dk1>
          <a:srgbClr val="FFFFFF"/>
        </a:dk1>
        <a:lt1>
          <a:srgbClr val="004800"/>
        </a:lt1>
        <a:dk2>
          <a:srgbClr val="005400"/>
        </a:dk2>
        <a:lt2>
          <a:srgbClr val="D6D8C0"/>
        </a:lt2>
        <a:accent1>
          <a:srgbClr val="339933"/>
        </a:accent1>
        <a:accent2>
          <a:srgbClr val="7D8C70"/>
        </a:accent2>
        <a:accent3>
          <a:srgbClr val="004800"/>
        </a:accent3>
        <a:accent4>
          <a:srgbClr val="FFFFFF"/>
        </a:accent4>
        <a:accent5>
          <a:srgbClr val="000000"/>
        </a:accent5>
        <a:accent6>
          <a:srgbClr val="000000"/>
        </a:accent6>
        <a:hlink>
          <a:srgbClr val="CCCC00"/>
        </a:hlink>
        <a:folHlink>
          <a:srgbClr val="85B3B1"/>
        </a:folHlink>
      </a:clrScheme>
    </a:extraClrScheme>
    <a:extraClrScheme>
      <a:clrScheme name="Default Color Scheme 7">
        <a:dk1>
          <a:srgbClr val="000000"/>
        </a:dk1>
        <a:lt1>
          <a:srgbClr val="F5F0BD"/>
        </a:lt1>
        <a:dk2>
          <a:srgbClr val="FFFFCC"/>
        </a:dk2>
        <a:lt2>
          <a:srgbClr val="BD9D69"/>
        </a:lt2>
        <a:accent1>
          <a:srgbClr val="CDBB77"/>
        </a:accent1>
        <a:accent2>
          <a:srgbClr val="F8EBD0"/>
        </a:accent2>
        <a:accent3>
          <a:srgbClr val="F5F0BD"/>
        </a:accent3>
        <a:accent4>
          <a:srgbClr val="000000"/>
        </a:accent4>
        <a:accent5>
          <a:srgbClr val="000000"/>
        </a:accent5>
        <a:accent6>
          <a:srgbClr val="000000"/>
        </a:accent6>
        <a:hlink>
          <a:srgbClr val="FF9900"/>
        </a:hlink>
        <a:folHlink>
          <a:srgbClr val="C64B00"/>
        </a:folHlink>
      </a:clrScheme>
    </a:extraClrScheme>
    <a:extraClrScheme>
      <a:clrScheme name="Default Color Scheme 8">
        <a:dk1>
          <a:srgbClr val="000000"/>
        </a:dk1>
        <a:lt1>
          <a:srgbClr val="E2DDD4"/>
        </a:lt1>
        <a:dk2>
          <a:srgbClr val="EFEBE3"/>
        </a:dk2>
        <a:lt2>
          <a:srgbClr val="000000"/>
        </a:lt2>
        <a:accent1>
          <a:srgbClr val="F2F2F2"/>
        </a:accent1>
        <a:accent2>
          <a:srgbClr val="C4AD74"/>
        </a:accent2>
        <a:accent3>
          <a:srgbClr val="E2DDD4"/>
        </a:accent3>
        <a:accent4>
          <a:srgbClr val="000000"/>
        </a:accent4>
        <a:accent5>
          <a:srgbClr val="000000"/>
        </a:accent5>
        <a:accent6>
          <a:srgbClr val="000000"/>
        </a:accent6>
        <a:hlink>
          <a:srgbClr val="A46032"/>
        </a:hlink>
        <a:folHlink>
          <a:srgbClr val="8F8E73"/>
        </a:folHlink>
      </a:clrScheme>
    </a:extraClrScheme>
    <a:extraClrScheme>
      <a:clrScheme name="Default Color Scheme 9">
        <a:dk1>
          <a:srgbClr val="FFFFFF"/>
        </a:dk1>
        <a:lt1>
          <a:srgbClr val="800000"/>
        </a:lt1>
        <a:dk2>
          <a:srgbClr val="8A0000"/>
        </a:dk2>
        <a:lt2>
          <a:srgbClr val="FFFFCC"/>
        </a:lt2>
        <a:accent1>
          <a:srgbClr val="FF5831"/>
        </a:accent1>
        <a:accent2>
          <a:srgbClr val="C5543D"/>
        </a:accent2>
        <a:accent3>
          <a:srgbClr val="800000"/>
        </a:accent3>
        <a:accent4>
          <a:srgbClr val="FFFFFF"/>
        </a:accent4>
        <a:accent5>
          <a:srgbClr val="000000"/>
        </a:accent5>
        <a:accent6>
          <a:srgbClr val="000000"/>
        </a:accent6>
        <a:hlink>
          <a:srgbClr val="FFFFCC"/>
        </a:hlink>
        <a:folHlink>
          <a:srgbClr val="FF9900"/>
        </a:folHlink>
      </a:clrScheme>
    </a:extraClrScheme>
  </a:extraClrSchemeLst>
</a:theme>
</file>

<file path=ppt/theme/theme3.xml><?xml version="1.0" encoding="utf-8"?>
<a:theme xmlns:a="http://schemas.openxmlformats.org/drawingml/2006/main" name="Office 主题">
  <a:themeElements>
    <a:clrScheme name="Default Color Scheme">
      <a:dk1>
        <a:srgbClr val="FFCC00"/>
      </a:dk1>
      <a:lt1>
        <a:srgbClr val="000000"/>
      </a:lt1>
      <a:dk2>
        <a:srgbClr val="AF273E"/>
      </a:dk2>
      <a:lt2>
        <a:srgbClr val="FFFFFF"/>
      </a:lt2>
      <a:accent1>
        <a:srgbClr val="FF8B17"/>
      </a:accent1>
      <a:accent2>
        <a:srgbClr val="FFE103"/>
      </a:accent2>
      <a:accent3>
        <a:srgbClr val="000000"/>
      </a:accent3>
      <a:accent4>
        <a:srgbClr val="FFCC00"/>
      </a:accent4>
      <a:accent5>
        <a:srgbClr val="000000"/>
      </a:accent5>
      <a:accent6>
        <a:srgbClr val="000000"/>
      </a:accent6>
      <a:hlink>
        <a:srgbClr val="FF3399"/>
      </a:hlink>
      <a:folHlink>
        <a:srgbClr val="FE1F08"/>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Color Scheme 1">
        <a:dk1>
          <a:srgbClr val="FFCC00"/>
        </a:dk1>
        <a:lt1>
          <a:srgbClr val="000000"/>
        </a:lt1>
        <a:dk2>
          <a:srgbClr val="AF273E"/>
        </a:dk2>
        <a:lt2>
          <a:srgbClr val="FFFFFF"/>
        </a:lt2>
        <a:accent1>
          <a:srgbClr val="FF8B17"/>
        </a:accent1>
        <a:accent2>
          <a:srgbClr val="FFE103"/>
        </a:accent2>
        <a:accent3>
          <a:srgbClr val="000000"/>
        </a:accent3>
        <a:accent4>
          <a:srgbClr val="FFCC00"/>
        </a:accent4>
        <a:accent5>
          <a:srgbClr val="000000"/>
        </a:accent5>
        <a:accent6>
          <a:srgbClr val="000000"/>
        </a:accent6>
        <a:hlink>
          <a:srgbClr val="FF3399"/>
        </a:hlink>
        <a:folHlink>
          <a:srgbClr val="FE1F08"/>
        </a:folHlink>
      </a:clrScheme>
    </a:extraClrScheme>
    <a:extraClrScheme>
      <a:clrScheme name="Default Color Scheme 2">
        <a:dk1>
          <a:srgbClr val="CCFFFF"/>
        </a:dk1>
        <a:lt1>
          <a:srgbClr val="000066"/>
        </a:lt1>
        <a:dk2>
          <a:srgbClr val="0000A4"/>
        </a:dk2>
        <a:lt2>
          <a:srgbClr val="00FFFF"/>
        </a:lt2>
        <a:accent1>
          <a:srgbClr val="51B2E3"/>
        </a:accent1>
        <a:accent2>
          <a:srgbClr val="04E8AC"/>
        </a:accent2>
        <a:accent3>
          <a:srgbClr val="000066"/>
        </a:accent3>
        <a:accent4>
          <a:srgbClr val="CCFFFF"/>
        </a:accent4>
        <a:accent5>
          <a:srgbClr val="000000"/>
        </a:accent5>
        <a:accent6>
          <a:srgbClr val="000000"/>
        </a:accent6>
        <a:hlink>
          <a:srgbClr val="FF3399"/>
        </a:hlink>
        <a:folHlink>
          <a:srgbClr val="8F5FD5"/>
        </a:folHlink>
      </a:clrScheme>
    </a:extraClrScheme>
    <a:extraClrScheme>
      <a:clrScheme name="Default Color Scheme 3">
        <a:dk1>
          <a:srgbClr val="FFCC00"/>
        </a:dk1>
        <a:lt1>
          <a:srgbClr val="000000"/>
        </a:lt1>
        <a:dk2>
          <a:srgbClr val="9F237F"/>
        </a:dk2>
        <a:lt2>
          <a:srgbClr val="FFFFFF"/>
        </a:lt2>
        <a:accent1>
          <a:srgbClr val="39A6DD"/>
        </a:accent1>
        <a:accent2>
          <a:srgbClr val="FF03E7"/>
        </a:accent2>
        <a:accent3>
          <a:srgbClr val="000000"/>
        </a:accent3>
        <a:accent4>
          <a:srgbClr val="FFCC00"/>
        </a:accent4>
        <a:accent5>
          <a:srgbClr val="000000"/>
        </a:accent5>
        <a:accent6>
          <a:srgbClr val="000000"/>
        </a:accent6>
        <a:hlink>
          <a:srgbClr val="FF3399"/>
        </a:hlink>
        <a:folHlink>
          <a:srgbClr val="753BCB"/>
        </a:folHlink>
      </a:clrScheme>
    </a:extraClrScheme>
    <a:extraClrScheme>
      <a:clrScheme name="Default Color Scheme 4">
        <a:dk1>
          <a:srgbClr val="FFCC00"/>
        </a:dk1>
        <a:lt1>
          <a:srgbClr val="000000"/>
        </a:lt1>
        <a:dk2>
          <a:srgbClr val="00603B"/>
        </a:dk2>
        <a:lt2>
          <a:srgbClr val="FFFFFF"/>
        </a:lt2>
        <a:accent1>
          <a:srgbClr val="39A6DD"/>
        </a:accent1>
        <a:accent2>
          <a:srgbClr val="07FB18"/>
        </a:accent2>
        <a:accent3>
          <a:srgbClr val="000000"/>
        </a:accent3>
        <a:accent4>
          <a:srgbClr val="FFCC00"/>
        </a:accent4>
        <a:accent5>
          <a:srgbClr val="000000"/>
        </a:accent5>
        <a:accent6>
          <a:srgbClr val="000000"/>
        </a:accent6>
        <a:hlink>
          <a:srgbClr val="FF3399"/>
        </a:hlink>
        <a:folHlink>
          <a:srgbClr val="753BCB"/>
        </a:folHlink>
      </a:clrScheme>
    </a:extraClrScheme>
    <a:extraClrScheme>
      <a:clrScheme name="Default Color Scheme 5">
        <a:dk1>
          <a:srgbClr val="FFFFFF"/>
        </a:dk1>
        <a:lt1>
          <a:srgbClr val="003366"/>
        </a:lt1>
        <a:dk2>
          <a:srgbClr val="FF6600"/>
        </a:dk2>
        <a:lt2>
          <a:srgbClr val="FFFFFF"/>
        </a:lt2>
        <a:accent1>
          <a:srgbClr val="FF99FF"/>
        </a:accent1>
        <a:accent2>
          <a:srgbClr val="FFFF99"/>
        </a:accent2>
        <a:accent3>
          <a:srgbClr val="003366"/>
        </a:accent3>
        <a:accent4>
          <a:srgbClr val="FFFFFF"/>
        </a:accent4>
        <a:accent5>
          <a:srgbClr val="000000"/>
        </a:accent5>
        <a:accent6>
          <a:srgbClr val="000000"/>
        </a:accent6>
        <a:hlink>
          <a:srgbClr val="FF3399"/>
        </a:hlink>
        <a:folHlink>
          <a:srgbClr val="FF9966"/>
        </a:folHlink>
      </a:clrScheme>
    </a:extraClrScheme>
    <a:extraClrScheme>
      <a:clrScheme name="Default Color Scheme 6">
        <a:dk1>
          <a:srgbClr val="000000"/>
        </a:dk1>
        <a:lt1>
          <a:srgbClr val="FFFFFF"/>
        </a:lt1>
        <a:dk2>
          <a:srgbClr val="CCFFFF"/>
        </a:dk2>
        <a:lt2>
          <a:srgbClr val="993366"/>
        </a:lt2>
        <a:accent1>
          <a:srgbClr val="CCECFF"/>
        </a:accent1>
        <a:accent2>
          <a:srgbClr val="FFFF99"/>
        </a:accent2>
        <a:accent3>
          <a:srgbClr val="FFFFFF"/>
        </a:accent3>
        <a:accent4>
          <a:srgbClr val="000000"/>
        </a:accent4>
        <a:accent5>
          <a:srgbClr val="000000"/>
        </a:accent5>
        <a:accent6>
          <a:srgbClr val="000000"/>
        </a:accent6>
        <a:hlink>
          <a:srgbClr val="FFCCFF"/>
        </a:hlink>
        <a:folHlink>
          <a:srgbClr val="FFCCCC"/>
        </a:folHlink>
      </a:clrScheme>
    </a:extraClrScheme>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Override1.xml><?xml version="1.0" encoding="utf-8"?>
<a:themeOverride xmlns:a="http://schemas.openxmlformats.org/drawingml/2006/main">
  <a:clrScheme name="">
    <a:dk1>
      <a:srgbClr val="FFFFFF"/>
    </a:dk1>
    <a:lt1>
      <a:srgbClr val="000000"/>
    </a:lt1>
    <a:dk2>
      <a:srgbClr val="010199"/>
    </a:dk2>
    <a:lt2>
      <a:srgbClr val="B2B2B2"/>
    </a:lt2>
    <a:accent1>
      <a:srgbClr val="3399FF"/>
    </a:accent1>
    <a:accent2>
      <a:srgbClr val="666699"/>
    </a:accent2>
    <a:accent3>
      <a:srgbClr val="000000"/>
    </a:accent3>
    <a:accent4>
      <a:srgbClr val="FFFFFF"/>
    </a:accent4>
    <a:accent5>
      <a:srgbClr val="000000"/>
    </a:accent5>
    <a:accent6>
      <a:srgbClr val="000000"/>
    </a:accent6>
    <a:hlink>
      <a:srgbClr val="FFFFCC"/>
    </a:hlink>
    <a:folHlink>
      <a:srgbClr val="FFCC66"/>
    </a:folHlink>
  </a:clrScheme>
</a:themeOverride>
</file>

<file path=ppt/theme/themeOverride2.xml><?xml version="1.0" encoding="utf-8"?>
<a:themeOverride xmlns:a="http://schemas.openxmlformats.org/drawingml/2006/main">
  <a:clrScheme name="">
    <a:dk1>
      <a:srgbClr val="FFFFFF"/>
    </a:dk1>
    <a:lt1>
      <a:srgbClr val="006666"/>
    </a:lt1>
    <a:dk2>
      <a:srgbClr val="006E6B"/>
    </a:dk2>
    <a:lt2>
      <a:srgbClr val="B9EFEE"/>
    </a:lt2>
    <a:accent1>
      <a:srgbClr val="33CCCC"/>
    </a:accent1>
    <a:accent2>
      <a:srgbClr val="6AB475"/>
    </a:accent2>
    <a:accent3>
      <a:srgbClr val="006666"/>
    </a:accent3>
    <a:accent4>
      <a:srgbClr val="FFFFFF"/>
    </a:accent4>
    <a:accent5>
      <a:srgbClr val="000000"/>
    </a:accent5>
    <a:accent6>
      <a:srgbClr val="000000"/>
    </a:accent6>
    <a:hlink>
      <a:srgbClr val="00FF99"/>
    </a:hlink>
    <a:folHlink>
      <a:srgbClr val="CCFF66"/>
    </a:folHlink>
  </a:clrScheme>
</a:themeOverride>
</file>

<file path=ppt/theme/themeOverride3.xml><?xml version="1.0" encoding="utf-8"?>
<a:themeOverride xmlns:a="http://schemas.openxmlformats.org/drawingml/2006/main">
  <a:clrScheme name="">
    <a:dk1>
      <a:srgbClr val="FFCC00"/>
    </a:dk1>
    <a:lt1>
      <a:srgbClr val="000000"/>
    </a:lt1>
    <a:dk2>
      <a:srgbClr val="AF273E"/>
    </a:dk2>
    <a:lt2>
      <a:srgbClr val="FFFFFF"/>
    </a:lt2>
    <a:accent1>
      <a:srgbClr val="FF8B17"/>
    </a:accent1>
    <a:accent2>
      <a:srgbClr val="FFE103"/>
    </a:accent2>
    <a:accent3>
      <a:srgbClr val="000000"/>
    </a:accent3>
    <a:accent4>
      <a:srgbClr val="FFCC00"/>
    </a:accent4>
    <a:accent5>
      <a:srgbClr val="000000"/>
    </a:accent5>
    <a:accent6>
      <a:srgbClr val="000000"/>
    </a:accent6>
    <a:hlink>
      <a:srgbClr val="FF3399"/>
    </a:hlink>
    <a:folHlink>
      <a:srgbClr val="FE1F08"/>
    </a:folHlink>
  </a:clrScheme>
</a:themeOverride>
</file>

<file path=docProps/app.xml><?xml version="1.0" encoding="utf-8"?>
<Properties xmlns="http://schemas.openxmlformats.org/officeDocument/2006/extended-properties" xmlns:vt="http://schemas.openxmlformats.org/officeDocument/2006/docPropsVTypes">
  <TotalTime>0</TotalTime>
  <Words>1810</Words>
  <PresentationFormat>On-screen Show (4:3)</PresentationFormat>
  <Paragraphs>79</Paragraphs>
  <Slides>55</Slides>
  <Notes>0</Notes>
  <HiddenSlides>0</HiddenSlides>
  <MMClips>0</MMClips>
  <ScaleCrop>false</ScaleCrop>
  <HeadingPairs>
    <vt:vector size="4" baseType="variant">
      <vt:variant>
        <vt:lpstr>Theme</vt:lpstr>
      </vt:variant>
      <vt:variant>
        <vt:i4>3</vt:i4>
      </vt:variant>
      <vt:variant>
        <vt:lpstr>Slide Titles</vt:lpstr>
      </vt:variant>
      <vt:variant>
        <vt:i4>55</vt:i4>
      </vt:variant>
    </vt:vector>
  </HeadingPairs>
  <TitlesOfParts>
    <vt:vector size="58" baseType="lpstr">
      <vt:lpstr>Office 主题</vt:lpstr>
      <vt:lpstr>Office 主题</vt:lpstr>
      <vt:lpstr>Office 主题</vt:lpstr>
      <vt:lpstr>Fibonacci  Numbers and the Golden Ratio</vt:lpstr>
      <vt:lpstr>What is the Golden Ratio? </vt:lpstr>
      <vt:lpstr>To get the next number we add the previous two numbers together. So now our sequence becomes 1, 1, 2. The next number will be 3. What do you think the next number in the sequence will be? Remember, we add the previous two numbers to get the next. So the next number should be 2+3, or 5. Here is what our sequence should look like if we continue on in this fashion for a while: </vt:lpstr>
      <vt:lpstr>Now, I know what you might be thinking: "What does this have to do with the Golden Ratio?  This sequence of numbers was first “discovered” by a man named Leonardo Fibonacci, and hence is known as Fibonacci's sequence. </vt:lpstr>
      <vt:lpstr>The relationship of this sequence to the Golden Ratio lies not in the actual numbers of the sequence, but in the ratio of the consecutive numbers. Let's look at some of the ratios of these numbers:   </vt:lpstr>
      <vt:lpstr>2/1 = 2.0 3/2 = 1.5  5/3 = 1.67 8/5 = 1.6 13/8 = 1.625 21/13 = 1.615 34/21 = 1.619 55/34 = 1.618 89/55 = 1.618</vt:lpstr>
      <vt:lpstr> Aha! Notice that as we continue down the sequence, the ratios seem to be converging upon one number (from both sides of the number)! </vt:lpstr>
      <vt:lpstr>5/3 = 1.67 8/5 = 1.6 13/8 = 1.625 21/13 = 1.615 34/21 = 1.619 55/34 = 1.618 89/55 = 1.618  Notice that I have rounded my ratios to the third decimal place. If we examine 55/34 and 89/55 more closely, we will see that their decimal values are actually not the same. But what do you think will happen if we continue to look at the ratios as the numbers in the sequence get larger and larger? That's right: the ratio will eventually become the same number, and that number is the Golden Ratio! </vt:lpstr>
      <vt:lpstr>The Golden Ratio is what we call an irrational number: it has an infinite number of decimal places and it never repeats itself! Generally, we round the Golden Ratio to 1.618.</vt:lpstr>
      <vt:lpstr>We work with another important irrational number in Geometry: pi, which is approximately 3.14. Since we don't want to make the Golden Ratio feel left out, we will give it its own Greek letter: phi. </vt:lpstr>
      <vt:lpstr>Slide 11</vt:lpstr>
      <vt:lpstr>One more interesting thing about Phi is its reciprocal. If you take the ratio of any number in the Fibonacci sequence to the next number (this is the reverse of what we did before), the ratio will approach the approximation 0.618. This is the reciprocal of Phi: 1 / 1.618 = 0.618. It is highly unusual for the decimal integers of a number and its reciprocal to be exactly the same. In fact, I cannot name another number that has this property! This only adds to the mystique of the Golden Ratio and leads us to ask: What makes it so special?</vt:lpstr>
      <vt:lpstr>Slide 13</vt:lpstr>
      <vt:lpstr>Slide 14</vt:lpstr>
      <vt:lpstr>Slide 15</vt:lpstr>
      <vt:lpstr>The Golden Ratio in Art Now let's go back and try to discover the Golden Ratio in art. We will concentrate on the works of Leonardo da Vinci, as he was not only a great artist but also a genius when it came to mathematics and invention. </vt:lpstr>
      <vt:lpstr>Slide 17</vt:lpstr>
      <vt:lpstr>The Mona Lisa - Measure the length and the width of the painting itself. The ratio is, of course, Golden. Draw a rectangle around Mona's face (from the top of the forehead to the base of the chin, and from left cheek to right cheek) and notice that this, too, is a Golden rectangle. </vt:lpstr>
      <vt:lpstr>Leonardo da Vinci's talent as an artist may well have been outweighed by his talents as a mathematician. He incorporated geometry into many of his paintings, with the Golden Ratio being just one of his many mathematical tools. Why do you think he used it so much? Experts agree that he probably thought that Golden measurements made his paintings more attractive. Maybe he was just a little too obsessed with perfection. However, he was not the only one to use Golden properties in his work.</vt:lpstr>
      <vt:lpstr>Slide 20</vt:lpstr>
      <vt:lpstr>Slide 21</vt:lpstr>
      <vt:lpstr>Slide 22</vt:lpstr>
      <vt:lpstr>Slide 23</vt:lpstr>
      <vt:lpstr>Constructing A Golden Rectangle    Isn't it strange that the Golden Ratio came up in such unexpected places? Well let's see if we can find out why. The Greeks were the first to call phi the Golden Ratio. They associated the number with perfection. It seems to be part of human nature or instinct for us to find things that contain the Golden Ratio naturally attractive - such as the "perfect" rectangle. Realizing this, designers have tried to incorporate the Golden Ratio into their designs so as to make them more pleasing to the eye. Doors, notebook paper, textbooks, etc. all seem more attractive if their sides have a ratio close to phi. Now, let's see if we can construct our own "perfect" rectangle. </vt:lpstr>
      <vt:lpstr>Method One 1.  We'll start by making a square, any square (just remember that all sides have to have the same length, and all angles have to measure 90 degrees!): 2.Now, let's divide the square in half (bisect it). Be sure to use your protractor to divide the base and to form another 90 degree angle: </vt:lpstr>
      <vt:lpstr>Measure the length of the diagonal and make a note of it.  </vt:lpstr>
      <vt:lpstr>Now extend the base of the square from the midpoint of the base by a distance equal to the length of the diagonal</vt:lpstr>
      <vt:lpstr>Construct a new line perpendicular to the base at the end of our new line, and then connect to form a rectangle: Measure the length and the width of your rectangle. </vt:lpstr>
      <vt:lpstr>Constructing a Golden Rectangle - Method Two Now, let's try a different method that will relate the rectangle to the Fibonacci series we looked at. We'll start with a square. The size does not matter, as long as all sides are congruent. We'll use a small square to conserve space, because we are going to build our golden rectangle around this square. Please note that the golden area is what your rectangle will eventually look like.</vt:lpstr>
      <vt:lpstr>Now, let's build another, congruent square right next to the first one: Now we have a rectangle with a width 1 and length 2 units. Let's build a square on top of this rectangle, so that the new square will have a side of 2 units: Notice that we have a new rectangle with width 2 and length 3. </vt:lpstr>
      <vt:lpstr>Let's continue the process, building another square on the right of our rectangle. This square will have a side of 3: Now we have a rectangle of width 3 and length 5. </vt:lpstr>
      <vt:lpstr>Again, let's build upon this rectangle and construct a square underneath, with a side of 5:</vt:lpstr>
      <vt:lpstr>The new rectangle has a width of 5 and a length of 8. Let's continue to the left with a square with side 8:</vt:lpstr>
      <vt:lpstr>Have you noticed the pattern yet? The new rectangle has a width of 8 and a length of 13. Let's continue with one final square on top, with a side of 13:</vt:lpstr>
      <vt:lpstr>Our final rectangle has a width of 13 and a length of 21. Notice that we have constructed our golden rectangle using square that had successive side lengths from the Fibonacci sequence (1, 1, 2, 3, 5, 8, 13, ...)! No wonder our rectangle is golden! Each successive rectangle that we constructed had a width and length that were consecutive terms in the Fibonacci sequence. So if we divide the length by the width, we will arrive at the Golden Ratio! Of course, our rectangle is not "perfectly" golden. We could keep the process going until the sides approximated the ratio better, but for our purposes a length of 21 and a width of 13 are sufficient. </vt:lpstr>
      <vt:lpstr>Slide 36</vt:lpstr>
      <vt:lpstr>Slide 37</vt:lpstr>
      <vt:lpstr>Constructing a Golden Spiral    Notice how we built our rectangle in a counterclockwise direction. This leads us into another interesting characteristic of the Golden Ratio. Let's look at the rectangle with all of our construction lines drawn in:</vt:lpstr>
      <vt:lpstr>Slide 39</vt:lpstr>
      <vt:lpstr>We are going to concentrate on the squares that we drew, starting with the two smallest ones. Let's start with the one on the right. Connect the upper right corner to the lower left corner with an arc that is one fourth of a circle </vt:lpstr>
      <vt:lpstr>We are going to concentrate on the squares that we drew, starting with the two smallest ones. Let's start with the one on the right. Connect the upper right corner to the lower left corner with an arc that is one fourth of a circle: Then continue your line into the second square on the left, again with an arc that is one fourth of a circle: We will continue this process until each square has an arc inside of it, with all of them connected as a continuous line. The line should look like a spiral when we are done. Here is an example of what your spiral should look like: </vt:lpstr>
      <vt:lpstr>Slide 42</vt:lpstr>
      <vt:lpstr>Now what was the point of that? The point is that this "golden spiral" occurs frequently in nature. If you look closely enough, you might find a golden spiral in the head of a daisy, in a pinecone, in sunflowers, or in a nautilus shell that you might find on a beach or even in your ear! Here are some examples:</vt:lpstr>
      <vt:lpstr>Slide 44</vt:lpstr>
      <vt:lpstr>Slide 45</vt:lpstr>
      <vt:lpstr>So, why do shapes that exhibit the Golden Ratio seem more appealing to the human eye? No one really knows for sure. But we do have evidence that the Golden Ratio seems to be Nature's perfect number. </vt:lpstr>
      <vt:lpstr>Somebody with a lot of time on their hands discovered that the individual florets of the daisy (and of a sunflower as well) grow in two spirals extending out from the center. The first spiral has 21 arms, while the other has 34. Do these numbers sound familiar? </vt:lpstr>
      <vt:lpstr>Slide 48</vt:lpstr>
      <vt:lpstr>They should - they are Fibonacci numbers! And their ratio, of course, is the Golden Ratio. </vt:lpstr>
      <vt:lpstr>We can say the same thing about the spirals of a pinecone, where spirals from the center have 5 and 8 arms, respectively (or of 8 and 13, depending on the size)- again, two Fibonacci numbers:</vt:lpstr>
      <vt:lpstr>A pineapple has three arms of 5, 8, and 13 - even more evidence that this is not a coincidence. Now is Nature playing some kind of cruel game with us? No one knows for sure, but scientists speculate that plants that grow in spiral formation do so in Fibonacci numbers because this arrangement makes for the perfect spacing for growth. So for some reason, these numbers provide the perfect arrangement for maximum growth potential and survival of the plant.</vt:lpstr>
      <vt:lpstr>  a/g = cm b/d = cm i/j = cm i/c = cm e/l = cm f/h = cm k/e = cm</vt:lpstr>
      <vt:lpstr>a = Top-of-head to chin = cm b = Top-of-head to pupil = cm c = Pupil to nosetip = cm d = Pupil to lip = cm e = Width of nose = cm f = Outside distance between eyes = cm g = Width of head = cm h = Hairline to pupil = cm i = Nosetip to chin = cm j = Lips to chin = cm k = Length of lips = cm l = Nosetip to lips = cm   </vt:lpstr>
      <vt:lpstr>Slide 54</vt:lpstr>
      <vt:lpstr>Slide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Fibonacci  Numbers and the Golden Ratio</dc:title>
  <dc:creator>Administrator</dc:creator>
  <cp:lastModifiedBy>MathsDept</cp:lastModifiedBy>
  <cp:revision>1</cp:revision>
  <dcterms:created xsi:type="dcterms:W3CDTF">2006-11-22T09:36:54Z</dcterms:created>
  <dcterms:modified xsi:type="dcterms:W3CDTF">2018-07-04T05:35:53Z</dcterms:modified>
</cp:coreProperties>
</file>